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4"/>
  </p:notesMasterIdLst>
  <p:sldIdLst>
    <p:sldId id="280" r:id="rId2"/>
    <p:sldId id="294" r:id="rId3"/>
    <p:sldId id="295" r:id="rId4"/>
    <p:sldId id="362" r:id="rId5"/>
    <p:sldId id="296" r:id="rId6"/>
    <p:sldId id="298" r:id="rId7"/>
    <p:sldId id="297" r:id="rId8"/>
    <p:sldId id="299" r:id="rId9"/>
    <p:sldId id="300" r:id="rId10"/>
    <p:sldId id="301" r:id="rId11"/>
    <p:sldId id="303" r:id="rId12"/>
    <p:sldId id="304" r:id="rId13"/>
    <p:sldId id="305" r:id="rId14"/>
    <p:sldId id="306" r:id="rId15"/>
    <p:sldId id="307" r:id="rId16"/>
    <p:sldId id="308" r:id="rId17"/>
    <p:sldId id="310" r:id="rId18"/>
    <p:sldId id="309" r:id="rId19"/>
    <p:sldId id="311" r:id="rId20"/>
    <p:sldId id="312" r:id="rId21"/>
    <p:sldId id="313" r:id="rId22"/>
    <p:sldId id="314" r:id="rId23"/>
    <p:sldId id="315" r:id="rId24"/>
    <p:sldId id="316" r:id="rId25"/>
    <p:sldId id="318" r:id="rId26"/>
    <p:sldId id="319" r:id="rId27"/>
    <p:sldId id="320" r:id="rId28"/>
    <p:sldId id="321" r:id="rId29"/>
    <p:sldId id="323" r:id="rId30"/>
    <p:sldId id="322" r:id="rId31"/>
    <p:sldId id="324" r:id="rId32"/>
    <p:sldId id="325" r:id="rId33"/>
    <p:sldId id="326" r:id="rId34"/>
    <p:sldId id="327" r:id="rId35"/>
    <p:sldId id="329" r:id="rId36"/>
    <p:sldId id="328" r:id="rId37"/>
    <p:sldId id="361" r:id="rId38"/>
    <p:sldId id="333" r:id="rId39"/>
    <p:sldId id="339" r:id="rId40"/>
    <p:sldId id="340" r:id="rId41"/>
    <p:sldId id="336" r:id="rId42"/>
    <p:sldId id="337" r:id="rId43"/>
    <p:sldId id="341" r:id="rId44"/>
    <p:sldId id="343" r:id="rId45"/>
    <p:sldId id="344" r:id="rId46"/>
    <p:sldId id="346" r:id="rId47"/>
    <p:sldId id="350" r:id="rId48"/>
    <p:sldId id="363" r:id="rId49"/>
    <p:sldId id="289" r:id="rId50"/>
    <p:sldId id="290" r:id="rId51"/>
    <p:sldId id="291" r:id="rId52"/>
    <p:sldId id="292" r:id="rId53"/>
    <p:sldId id="347" r:id="rId54"/>
    <p:sldId id="334" r:id="rId55"/>
    <p:sldId id="348" r:id="rId56"/>
    <p:sldId id="351" r:id="rId57"/>
    <p:sldId id="359" r:id="rId58"/>
    <p:sldId id="352" r:id="rId59"/>
    <p:sldId id="353" r:id="rId60"/>
    <p:sldId id="354" r:id="rId61"/>
    <p:sldId id="355" r:id="rId62"/>
    <p:sldId id="356" r:id="rId63"/>
    <p:sldId id="357" r:id="rId64"/>
    <p:sldId id="364" r:id="rId65"/>
    <p:sldId id="345" r:id="rId66"/>
    <p:sldId id="317" r:id="rId67"/>
    <p:sldId id="331" r:id="rId68"/>
    <p:sldId id="332" r:id="rId69"/>
    <p:sldId id="330" r:id="rId70"/>
    <p:sldId id="338" r:id="rId71"/>
    <p:sldId id="335" r:id="rId72"/>
    <p:sldId id="360" r:id="rId73"/>
  </p:sldIdLst>
  <p:sldSz cx="9144000" cy="6858000" type="screen4x3"/>
  <p:notesSz cx="6858000" cy="9144000"/>
  <p:defaultTextStyle>
    <a:defPPr>
      <a:defRPr lang="de-DE"/>
    </a:defPPr>
    <a:lvl1pPr algn="l" rtl="0" eaLnBrk="0" fontAlgn="base" hangingPunct="0">
      <a:spcBef>
        <a:spcPct val="0"/>
      </a:spcBef>
      <a:spcAft>
        <a:spcPct val="0"/>
      </a:spcAft>
      <a:defRPr sz="3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3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3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3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3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3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6pPr>
    <a:lvl7pPr marL="2743200" algn="l" defTabSz="914400" rtl="0" eaLnBrk="1" latinLnBrk="0" hangingPunct="1">
      <a:defRPr sz="3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7pPr>
    <a:lvl8pPr marL="3200400" algn="l" defTabSz="914400" rtl="0" eaLnBrk="1" latinLnBrk="0" hangingPunct="1">
      <a:defRPr sz="3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8pPr>
    <a:lvl9pPr marL="3657600" algn="l" defTabSz="914400" rtl="0" eaLnBrk="1" latinLnBrk="0" hangingPunct="1">
      <a:defRPr sz="3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84B34CDB-CCFE-82DE-2474-FA98BD303662}" name="4 Kolben Pro Satz" initials="4KPS" userId="1798de718464f27d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00"/>
    <a:srgbClr val="FF7C23"/>
    <a:srgbClr val="FD8D1D"/>
    <a:srgbClr val="FFC31B"/>
    <a:srgbClr val="FFFFE7"/>
    <a:srgbClr val="FFFFCF"/>
    <a:srgbClr val="DE7A00"/>
    <a:srgbClr val="E45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A738D94-1B9B-47C0-BB08-8967699E3A71}" v="998" dt="2023-02-07T00:23:46.11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4" autoAdjust="0"/>
    <p:restoredTop sz="91633" autoAdjust="0"/>
  </p:normalViewPr>
  <p:slideViewPr>
    <p:cSldViewPr>
      <p:cViewPr varScale="1">
        <p:scale>
          <a:sx n="61" d="100"/>
          <a:sy n="61" d="100"/>
        </p:scale>
        <p:origin x="1464" y="3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notesMaster" Target="notesMasters/notesMaster1.xml"/><Relationship Id="rId79" Type="http://schemas.microsoft.com/office/2016/11/relationships/changesInfo" Target="changesInfos/changesInfo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ableStyles" Target="tableStyles.xml"/><Relationship Id="rId81" Type="http://schemas.microsoft.com/office/2018/10/relationships/authors" Target="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4 Kolben Pro Satz" userId="1798de718464f27d" providerId="LiveId" clId="{9A738D94-1B9B-47C0-BB08-8967699E3A71}"/>
    <pc:docChg chg="custSel addSld delSld modSld sldOrd">
      <pc:chgData name="4 Kolben Pro Satz" userId="1798de718464f27d" providerId="LiveId" clId="{9A738D94-1B9B-47C0-BB08-8967699E3A71}" dt="2023-02-07T00:23:55.965" v="6918" actId="1076"/>
      <pc:docMkLst>
        <pc:docMk/>
      </pc:docMkLst>
      <pc:sldChg chg="modSp mod">
        <pc:chgData name="4 Kolben Pro Satz" userId="1798de718464f27d" providerId="LiveId" clId="{9A738D94-1B9B-47C0-BB08-8967699E3A71}" dt="2023-02-06T13:16:10.533" v="3449" actId="1076"/>
        <pc:sldMkLst>
          <pc:docMk/>
          <pc:sldMk cId="0" sldId="280"/>
        </pc:sldMkLst>
        <pc:spChg chg="mod">
          <ac:chgData name="4 Kolben Pro Satz" userId="1798de718464f27d" providerId="LiveId" clId="{9A738D94-1B9B-47C0-BB08-8967699E3A71}" dt="2023-02-06T13:16:10.533" v="3449" actId="1076"/>
          <ac:spMkLst>
            <pc:docMk/>
            <pc:sldMk cId="0" sldId="280"/>
            <ac:spMk id="3074" creationId="{D82F4DED-3F30-4446-98D1-9098F576EFB6}"/>
          </ac:spMkLst>
        </pc:spChg>
        <pc:spChg chg="mod">
          <ac:chgData name="4 Kolben Pro Satz" userId="1798de718464f27d" providerId="LiveId" clId="{9A738D94-1B9B-47C0-BB08-8967699E3A71}" dt="2023-02-05T10:54:15.654" v="29" actId="20577"/>
          <ac:spMkLst>
            <pc:docMk/>
            <pc:sldMk cId="0" sldId="280"/>
            <ac:spMk id="3076" creationId="{969AC5BE-72F8-467E-99A1-0262EF93D23C}"/>
          </ac:spMkLst>
        </pc:spChg>
      </pc:sldChg>
      <pc:sldChg chg="del">
        <pc:chgData name="4 Kolben Pro Satz" userId="1798de718464f27d" providerId="LiveId" clId="{9A738D94-1B9B-47C0-BB08-8967699E3A71}" dt="2023-02-05T13:57:40.366" v="1071" actId="47"/>
        <pc:sldMkLst>
          <pc:docMk/>
          <pc:sldMk cId="2798335386" sldId="281"/>
        </pc:sldMkLst>
      </pc:sldChg>
      <pc:sldChg chg="del">
        <pc:chgData name="4 Kolben Pro Satz" userId="1798de718464f27d" providerId="LiveId" clId="{9A738D94-1B9B-47C0-BB08-8967699E3A71}" dt="2023-02-05T14:05:34.511" v="1201" actId="47"/>
        <pc:sldMkLst>
          <pc:docMk/>
          <pc:sldMk cId="3539183689" sldId="282"/>
        </pc:sldMkLst>
      </pc:sldChg>
      <pc:sldChg chg="del">
        <pc:chgData name="4 Kolben Pro Satz" userId="1798de718464f27d" providerId="LiveId" clId="{9A738D94-1B9B-47C0-BB08-8967699E3A71}" dt="2023-02-06T16:57:45.168" v="4674" actId="47"/>
        <pc:sldMkLst>
          <pc:docMk/>
          <pc:sldMk cId="3196250254" sldId="283"/>
        </pc:sldMkLst>
      </pc:sldChg>
      <pc:sldChg chg="del">
        <pc:chgData name="4 Kolben Pro Satz" userId="1798de718464f27d" providerId="LiveId" clId="{9A738D94-1B9B-47C0-BB08-8967699E3A71}" dt="2023-02-05T16:31:08.265" v="2297" actId="47"/>
        <pc:sldMkLst>
          <pc:docMk/>
          <pc:sldMk cId="260264877" sldId="284"/>
        </pc:sldMkLst>
      </pc:sldChg>
      <pc:sldChg chg="del">
        <pc:chgData name="4 Kolben Pro Satz" userId="1798de718464f27d" providerId="LiveId" clId="{9A738D94-1B9B-47C0-BB08-8967699E3A71}" dt="2023-02-05T17:03:55.424" v="2363" actId="47"/>
        <pc:sldMkLst>
          <pc:docMk/>
          <pc:sldMk cId="515572122" sldId="285"/>
        </pc:sldMkLst>
      </pc:sldChg>
      <pc:sldChg chg="del">
        <pc:chgData name="4 Kolben Pro Satz" userId="1798de718464f27d" providerId="LiveId" clId="{9A738D94-1B9B-47C0-BB08-8967699E3A71}" dt="2023-02-06T16:57:32.887" v="4668" actId="47"/>
        <pc:sldMkLst>
          <pc:docMk/>
          <pc:sldMk cId="3305431474" sldId="286"/>
        </pc:sldMkLst>
      </pc:sldChg>
      <pc:sldChg chg="del">
        <pc:chgData name="4 Kolben Pro Satz" userId="1798de718464f27d" providerId="LiveId" clId="{9A738D94-1B9B-47C0-BB08-8967699E3A71}" dt="2023-02-05T19:32:17.322" v="2685" actId="47"/>
        <pc:sldMkLst>
          <pc:docMk/>
          <pc:sldMk cId="500797398" sldId="287"/>
        </pc:sldMkLst>
      </pc:sldChg>
      <pc:sldChg chg="del">
        <pc:chgData name="4 Kolben Pro Satz" userId="1798de718464f27d" providerId="LiveId" clId="{9A738D94-1B9B-47C0-BB08-8967699E3A71}" dt="2023-02-06T11:55:31.617" v="3294" actId="47"/>
        <pc:sldMkLst>
          <pc:docMk/>
          <pc:sldMk cId="2295033261" sldId="288"/>
        </pc:sldMkLst>
      </pc:sldChg>
      <pc:sldChg chg="modSp add del mod">
        <pc:chgData name="4 Kolben Pro Satz" userId="1798de718464f27d" providerId="LiveId" clId="{9A738D94-1B9B-47C0-BB08-8967699E3A71}" dt="2023-02-06T22:06:31.861" v="5795" actId="20577"/>
        <pc:sldMkLst>
          <pc:docMk/>
          <pc:sldMk cId="830048389" sldId="289"/>
        </pc:sldMkLst>
        <pc:spChg chg="mod">
          <ac:chgData name="4 Kolben Pro Satz" userId="1798de718464f27d" providerId="LiveId" clId="{9A738D94-1B9B-47C0-BB08-8967699E3A71}" dt="2023-02-06T22:06:31.861" v="5795" actId="20577"/>
          <ac:spMkLst>
            <pc:docMk/>
            <pc:sldMk cId="830048389" sldId="289"/>
            <ac:spMk id="7" creationId="{03A78A1F-764C-7B5E-F180-0D3C9981828A}"/>
          </ac:spMkLst>
        </pc:spChg>
        <pc:spChg chg="mod">
          <ac:chgData name="4 Kolben Pro Satz" userId="1798de718464f27d" providerId="LiveId" clId="{9A738D94-1B9B-47C0-BB08-8967699E3A71}" dt="2023-02-06T22:05:31.386" v="5786" actId="255"/>
          <ac:spMkLst>
            <pc:docMk/>
            <pc:sldMk cId="830048389" sldId="289"/>
            <ac:spMk id="8" creationId="{F1E69406-F484-3493-EAC6-8B69C1181107}"/>
          </ac:spMkLst>
        </pc:spChg>
        <pc:picChg chg="mod">
          <ac:chgData name="4 Kolben Pro Satz" userId="1798de718464f27d" providerId="LiveId" clId="{9A738D94-1B9B-47C0-BB08-8967699E3A71}" dt="2023-02-06T22:05:46.045" v="5789" actId="14100"/>
          <ac:picMkLst>
            <pc:docMk/>
            <pc:sldMk cId="830048389" sldId="289"/>
            <ac:picMk id="6" creationId="{FA4473A8-FA73-667A-33C1-2DE97BB67F5E}"/>
          </ac:picMkLst>
        </pc:picChg>
      </pc:sldChg>
      <pc:sldChg chg="modSp add del mod">
        <pc:chgData name="4 Kolben Pro Satz" userId="1798de718464f27d" providerId="LiveId" clId="{9A738D94-1B9B-47C0-BB08-8967699E3A71}" dt="2023-02-06T22:06:42.363" v="5799" actId="20577"/>
        <pc:sldMkLst>
          <pc:docMk/>
          <pc:sldMk cId="3073837618" sldId="290"/>
        </pc:sldMkLst>
        <pc:spChg chg="mod">
          <ac:chgData name="4 Kolben Pro Satz" userId="1798de718464f27d" providerId="LiveId" clId="{9A738D94-1B9B-47C0-BB08-8967699E3A71}" dt="2023-02-06T22:06:42.363" v="5799" actId="20577"/>
          <ac:spMkLst>
            <pc:docMk/>
            <pc:sldMk cId="3073837618" sldId="290"/>
            <ac:spMk id="7" creationId="{2E138654-3193-37A5-7BED-944AF0F9ECB7}"/>
          </ac:spMkLst>
        </pc:spChg>
      </pc:sldChg>
      <pc:sldChg chg="addSp delSp modSp add del mod">
        <pc:chgData name="4 Kolben Pro Satz" userId="1798de718464f27d" providerId="LiveId" clId="{9A738D94-1B9B-47C0-BB08-8967699E3A71}" dt="2023-02-06T23:19:52.750" v="6373" actId="1076"/>
        <pc:sldMkLst>
          <pc:docMk/>
          <pc:sldMk cId="3154064827" sldId="291"/>
        </pc:sldMkLst>
        <pc:spChg chg="mod">
          <ac:chgData name="4 Kolben Pro Satz" userId="1798de718464f27d" providerId="LiveId" clId="{9A738D94-1B9B-47C0-BB08-8967699E3A71}" dt="2023-02-06T22:06:50.174" v="5803" actId="20577"/>
          <ac:spMkLst>
            <pc:docMk/>
            <pc:sldMk cId="3154064827" sldId="291"/>
            <ac:spMk id="9" creationId="{3B21AD3A-C697-8808-5FB4-43B5B2B822B1}"/>
          </ac:spMkLst>
        </pc:spChg>
        <pc:picChg chg="add mod">
          <ac:chgData name="4 Kolben Pro Satz" userId="1798de718464f27d" providerId="LiveId" clId="{9A738D94-1B9B-47C0-BB08-8967699E3A71}" dt="2023-02-06T23:19:52.750" v="6373" actId="1076"/>
          <ac:picMkLst>
            <pc:docMk/>
            <pc:sldMk cId="3154064827" sldId="291"/>
            <ac:picMk id="5" creationId="{17824716-7B1A-CE67-0883-0CC599BF1ABF}"/>
          </ac:picMkLst>
        </pc:picChg>
        <pc:picChg chg="del">
          <ac:chgData name="4 Kolben Pro Satz" userId="1798de718464f27d" providerId="LiveId" clId="{9A738D94-1B9B-47C0-BB08-8967699E3A71}" dt="2023-02-06T23:19:19.017" v="6368" actId="478"/>
          <ac:picMkLst>
            <pc:docMk/>
            <pc:sldMk cId="3154064827" sldId="291"/>
            <ac:picMk id="8" creationId="{F57DA5E4-9856-F6DC-04A0-DD7CEC1548CF}"/>
          </ac:picMkLst>
        </pc:picChg>
      </pc:sldChg>
      <pc:sldChg chg="addSp modSp add del mod">
        <pc:chgData name="4 Kolben Pro Satz" userId="1798de718464f27d" providerId="LiveId" clId="{9A738D94-1B9B-47C0-BB08-8967699E3A71}" dt="2023-02-06T23:32:14.219" v="6417" actId="14100"/>
        <pc:sldMkLst>
          <pc:docMk/>
          <pc:sldMk cId="2835495330" sldId="292"/>
        </pc:sldMkLst>
        <pc:spChg chg="mod">
          <ac:chgData name="4 Kolben Pro Satz" userId="1798de718464f27d" providerId="LiveId" clId="{9A738D94-1B9B-47C0-BB08-8967699E3A71}" dt="2023-02-06T23:17:41.565" v="6367" actId="20577"/>
          <ac:spMkLst>
            <pc:docMk/>
            <pc:sldMk cId="2835495330" sldId="292"/>
            <ac:spMk id="7" creationId="{4E2524B9-3160-D751-52F4-B5404828486F}"/>
          </ac:spMkLst>
        </pc:spChg>
        <pc:picChg chg="add mod">
          <ac:chgData name="4 Kolben Pro Satz" userId="1798de718464f27d" providerId="LiveId" clId="{9A738D94-1B9B-47C0-BB08-8967699E3A71}" dt="2023-02-06T23:32:14.219" v="6417" actId="14100"/>
          <ac:picMkLst>
            <pc:docMk/>
            <pc:sldMk cId="2835495330" sldId="292"/>
            <ac:picMk id="5" creationId="{4EAC2931-6F39-554B-81D8-B89608CDC99F}"/>
          </ac:picMkLst>
        </pc:picChg>
        <pc:picChg chg="mod">
          <ac:chgData name="4 Kolben Pro Satz" userId="1798de718464f27d" providerId="LiveId" clId="{9A738D94-1B9B-47C0-BB08-8967699E3A71}" dt="2023-02-06T23:31:30.524" v="6415" actId="732"/>
          <ac:picMkLst>
            <pc:docMk/>
            <pc:sldMk cId="2835495330" sldId="292"/>
            <ac:picMk id="6" creationId="{9E18D510-A1BE-5187-FFFB-266A74A5EFFD}"/>
          </ac:picMkLst>
        </pc:picChg>
      </pc:sldChg>
      <pc:sldChg chg="del">
        <pc:chgData name="4 Kolben Pro Satz" userId="1798de718464f27d" providerId="LiveId" clId="{9A738D94-1B9B-47C0-BB08-8967699E3A71}" dt="2023-02-06T16:57:35.241" v="4669" actId="47"/>
        <pc:sldMkLst>
          <pc:docMk/>
          <pc:sldMk cId="673492270" sldId="293"/>
        </pc:sldMkLst>
      </pc:sldChg>
      <pc:sldChg chg="addSp delSp modSp new mod addCm delCm modCm modNotesTx">
        <pc:chgData name="4 Kolben Pro Satz" userId="1798de718464f27d" providerId="LiveId" clId="{9A738D94-1B9B-47C0-BB08-8967699E3A71}" dt="2023-02-05T12:02:24.173" v="455"/>
        <pc:sldMkLst>
          <pc:docMk/>
          <pc:sldMk cId="754985979" sldId="294"/>
        </pc:sldMkLst>
        <pc:spChg chg="mod">
          <ac:chgData name="4 Kolben Pro Satz" userId="1798de718464f27d" providerId="LiveId" clId="{9A738D94-1B9B-47C0-BB08-8967699E3A71}" dt="2023-02-05T11:09:45.325" v="127" actId="20577"/>
          <ac:spMkLst>
            <pc:docMk/>
            <pc:sldMk cId="754985979" sldId="294"/>
            <ac:spMk id="2" creationId="{A1D0645F-0D35-E0C7-5B5E-329BAFDB419B}"/>
          </ac:spMkLst>
        </pc:spChg>
        <pc:spChg chg="del">
          <ac:chgData name="4 Kolben Pro Satz" userId="1798de718464f27d" providerId="LiveId" clId="{9A738D94-1B9B-47C0-BB08-8967699E3A71}" dt="2023-02-05T11:09:53.306" v="128" actId="478"/>
          <ac:spMkLst>
            <pc:docMk/>
            <pc:sldMk cId="754985979" sldId="294"/>
            <ac:spMk id="3" creationId="{4151EEC0-9663-7F3D-D5FF-BC5EF96F37B5}"/>
          </ac:spMkLst>
        </pc:spChg>
        <pc:spChg chg="add mod">
          <ac:chgData name="4 Kolben Pro Satz" userId="1798de718464f27d" providerId="LiveId" clId="{9A738D94-1B9B-47C0-BB08-8967699E3A71}" dt="2023-02-05T11:13:48.468" v="265" actId="20577"/>
          <ac:spMkLst>
            <pc:docMk/>
            <pc:sldMk cId="754985979" sldId="294"/>
            <ac:spMk id="7" creationId="{D53BC0A3-A968-5314-1BB8-BA54F65BFB32}"/>
          </ac:spMkLst>
        </pc:spChg>
        <pc:spChg chg="add mod">
          <ac:chgData name="4 Kolben Pro Satz" userId="1798de718464f27d" providerId="LiveId" clId="{9A738D94-1B9B-47C0-BB08-8967699E3A71}" dt="2023-02-05T11:13:03.673" v="233" actId="20577"/>
          <ac:spMkLst>
            <pc:docMk/>
            <pc:sldMk cId="754985979" sldId="294"/>
            <ac:spMk id="8" creationId="{E9BB6E11-36AA-D444-D009-1CDB8D67A5C6}"/>
          </ac:spMkLst>
        </pc:spChg>
        <pc:picChg chg="add mod">
          <ac:chgData name="4 Kolben Pro Satz" userId="1798de718464f27d" providerId="LiveId" clId="{9A738D94-1B9B-47C0-BB08-8967699E3A71}" dt="2023-02-05T11:11:22.471" v="168" actId="1076"/>
          <ac:picMkLst>
            <pc:docMk/>
            <pc:sldMk cId="754985979" sldId="294"/>
            <ac:picMk id="6" creationId="{319164E9-2E17-54F5-D244-8BEB3C488079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add del mod">
              <pc226:chgData name="4 Kolben Pro Satz" userId="1798de718464f27d" providerId="LiveId" clId="{9A738D94-1B9B-47C0-BB08-8967699E3A71}" dt="2023-02-05T12:02:24.173" v="455"/>
              <pc2:cmMkLst xmlns:pc2="http://schemas.microsoft.com/office/powerpoint/2019/9/main/command">
                <pc:docMk/>
                <pc:sldMk cId="754985979" sldId="294"/>
                <pc2:cmMk id="{92EF0889-89DB-4165-91A3-C9BB588D4929}"/>
              </pc2:cmMkLst>
              <pc226:cmRplyChg chg="add">
                <pc226:chgData name="4 Kolben Pro Satz" userId="1798de718464f27d" providerId="LiveId" clId="{9A738D94-1B9B-47C0-BB08-8967699E3A71}" dt="2023-02-05T11:42:33.182" v="442"/>
                <pc2:cmRplyMkLst xmlns:pc2="http://schemas.microsoft.com/office/powerpoint/2019/9/main/command">
                  <pc:docMk/>
                  <pc:sldMk cId="754985979" sldId="294"/>
                  <pc2:cmMk id="{92EF0889-89DB-4165-91A3-C9BB588D4929}"/>
                  <pc2:cmRplyMk id="{D18C6185-A059-40CB-8092-6EDD34242B2D}"/>
                </pc2:cmRplyMkLst>
              </pc226:cmRplyChg>
            </pc226:cmChg>
          </p:ext>
        </pc:extLst>
      </pc:sldChg>
      <pc:sldChg chg="addSp delSp modSp new mod addCm delCm modCm modNotesTx">
        <pc:chgData name="4 Kolben Pro Satz" userId="1798de718464f27d" providerId="LiveId" clId="{9A738D94-1B9B-47C0-BB08-8967699E3A71}" dt="2023-02-05T12:03:24.187" v="466"/>
        <pc:sldMkLst>
          <pc:docMk/>
          <pc:sldMk cId="727246680" sldId="295"/>
        </pc:sldMkLst>
        <pc:spChg chg="mod">
          <ac:chgData name="4 Kolben Pro Satz" userId="1798de718464f27d" providerId="LiveId" clId="{9A738D94-1B9B-47C0-BB08-8967699E3A71}" dt="2023-02-05T11:13:33.869" v="250" actId="20577"/>
          <ac:spMkLst>
            <pc:docMk/>
            <pc:sldMk cId="727246680" sldId="295"/>
            <ac:spMk id="2" creationId="{02D997B6-5B4C-4EBB-6908-1A5E3094001C}"/>
          </ac:spMkLst>
        </pc:spChg>
        <pc:spChg chg="del">
          <ac:chgData name="4 Kolben Pro Satz" userId="1798de718464f27d" providerId="LiveId" clId="{9A738D94-1B9B-47C0-BB08-8967699E3A71}" dt="2023-02-05T11:14:19.608" v="266" actId="931"/>
          <ac:spMkLst>
            <pc:docMk/>
            <pc:sldMk cId="727246680" sldId="295"/>
            <ac:spMk id="3" creationId="{42D41EFF-5E5F-5CF3-906D-E3DB8CB7E567}"/>
          </ac:spMkLst>
        </pc:spChg>
        <pc:spChg chg="add del mod">
          <ac:chgData name="4 Kolben Pro Satz" userId="1798de718464f27d" providerId="LiveId" clId="{9A738D94-1B9B-47C0-BB08-8967699E3A71}" dt="2023-02-05T11:23:32.268" v="270" actId="931"/>
          <ac:spMkLst>
            <pc:docMk/>
            <pc:sldMk cId="727246680" sldId="295"/>
            <ac:spMk id="7" creationId="{230985AC-7973-A30C-0313-CF8939E0587E}"/>
          </ac:spMkLst>
        </pc:spChg>
        <pc:spChg chg="add mod">
          <ac:chgData name="4 Kolben Pro Satz" userId="1798de718464f27d" providerId="LiveId" clId="{9A738D94-1B9B-47C0-BB08-8967699E3A71}" dt="2023-02-05T11:35:36.324" v="321" actId="1076"/>
          <ac:spMkLst>
            <pc:docMk/>
            <pc:sldMk cId="727246680" sldId="295"/>
            <ac:spMk id="10" creationId="{6FCD3F85-7D2D-FA49-C9FC-1B12F280C63C}"/>
          </ac:spMkLst>
        </pc:spChg>
        <pc:spChg chg="add mod">
          <ac:chgData name="4 Kolben Pro Satz" userId="1798de718464f27d" providerId="LiveId" clId="{9A738D94-1B9B-47C0-BB08-8967699E3A71}" dt="2023-02-05T11:37:43.511" v="440" actId="20577"/>
          <ac:spMkLst>
            <pc:docMk/>
            <pc:sldMk cId="727246680" sldId="295"/>
            <ac:spMk id="11" creationId="{A007C0E6-EEF4-58D0-53A5-79630A15CE19}"/>
          </ac:spMkLst>
        </pc:spChg>
        <pc:picChg chg="add del mod">
          <ac:chgData name="4 Kolben Pro Satz" userId="1798de718464f27d" providerId="LiveId" clId="{9A738D94-1B9B-47C0-BB08-8967699E3A71}" dt="2023-02-05T11:14:23.659" v="269" actId="478"/>
          <ac:picMkLst>
            <pc:docMk/>
            <pc:sldMk cId="727246680" sldId="295"/>
            <ac:picMk id="6" creationId="{09FDEAC6-76E5-C450-03CC-C0908C774DFC}"/>
          </ac:picMkLst>
        </pc:picChg>
        <pc:picChg chg="add mod">
          <ac:chgData name="4 Kolben Pro Satz" userId="1798de718464f27d" providerId="LiveId" clId="{9A738D94-1B9B-47C0-BB08-8967699E3A71}" dt="2023-02-05T11:23:44.456" v="274" actId="14100"/>
          <ac:picMkLst>
            <pc:docMk/>
            <pc:sldMk cId="727246680" sldId="295"/>
            <ac:picMk id="9" creationId="{DE0753F0-57E4-B7CF-7ED8-820C2E68AD7D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add del">
              <pc226:chgData name="4 Kolben Pro Satz" userId="1798de718464f27d" providerId="LiveId" clId="{9A738D94-1B9B-47C0-BB08-8967699E3A71}" dt="2023-02-05T12:03:24.187" v="466"/>
              <pc2:cmMkLst xmlns:pc2="http://schemas.microsoft.com/office/powerpoint/2019/9/main/command">
                <pc:docMk/>
                <pc:sldMk cId="727246680" sldId="295"/>
                <pc2:cmMk id="{B1213965-B302-4B7C-8BA8-57E462242BE5}"/>
              </pc2:cmMkLst>
              <pc226:cmRplyChg chg="add">
                <pc226:chgData name="4 Kolben Pro Satz" userId="1798de718464f27d" providerId="LiveId" clId="{9A738D94-1B9B-47C0-BB08-8967699E3A71}" dt="2023-02-05T11:47:01.143" v="445"/>
                <pc2:cmRplyMkLst xmlns:pc2="http://schemas.microsoft.com/office/powerpoint/2019/9/main/command">
                  <pc:docMk/>
                  <pc:sldMk cId="727246680" sldId="295"/>
                  <pc2:cmMk id="{B1213965-B302-4B7C-8BA8-57E462242BE5}"/>
                  <pc2:cmRplyMk id="{A3B02E68-FC2B-41F8-86DC-8F2F7527FB8D}"/>
                </pc2:cmRplyMkLst>
              </pc226:cmRplyChg>
              <pc226:cmRplyChg chg="add">
                <pc226:chgData name="4 Kolben Pro Satz" userId="1798de718464f27d" providerId="LiveId" clId="{9A738D94-1B9B-47C0-BB08-8967699E3A71}" dt="2023-02-05T11:45:08.391" v="444"/>
                <pc2:cmRplyMkLst xmlns:pc2="http://schemas.microsoft.com/office/powerpoint/2019/9/main/command">
                  <pc:docMk/>
                  <pc:sldMk cId="727246680" sldId="295"/>
                  <pc2:cmMk id="{B1213965-B302-4B7C-8BA8-57E462242BE5}"/>
                  <pc2:cmRplyMk id="{E38D0FB9-9E93-4A74-8288-B9BF29EBC520}"/>
                </pc2:cmRplyMkLst>
              </pc226:cmRplyChg>
            </pc226:cmChg>
          </p:ext>
        </pc:extLst>
      </pc:sldChg>
      <pc:sldChg chg="addSp delSp modSp new mod modNotesTx">
        <pc:chgData name="4 Kolben Pro Satz" userId="1798de718464f27d" providerId="LiveId" clId="{9A738D94-1B9B-47C0-BB08-8967699E3A71}" dt="2023-02-06T22:57:47.072" v="5986" actId="20577"/>
        <pc:sldMkLst>
          <pc:docMk/>
          <pc:sldMk cId="3417370156" sldId="296"/>
        </pc:sldMkLst>
        <pc:spChg chg="mod">
          <ac:chgData name="4 Kolben Pro Satz" userId="1798de718464f27d" providerId="LiveId" clId="{9A738D94-1B9B-47C0-BB08-8967699E3A71}" dt="2023-02-05T12:04:02.163" v="482" actId="20577"/>
          <ac:spMkLst>
            <pc:docMk/>
            <pc:sldMk cId="3417370156" sldId="296"/>
            <ac:spMk id="2" creationId="{AABE2604-C2BA-598D-C7B2-21A413F26E89}"/>
          </ac:spMkLst>
        </pc:spChg>
        <pc:spChg chg="del">
          <ac:chgData name="4 Kolben Pro Satz" userId="1798de718464f27d" providerId="LiveId" clId="{9A738D94-1B9B-47C0-BB08-8967699E3A71}" dt="2023-02-05T12:04:23.238" v="483" actId="931"/>
          <ac:spMkLst>
            <pc:docMk/>
            <pc:sldMk cId="3417370156" sldId="296"/>
            <ac:spMk id="3" creationId="{C9BF7DEB-2FDA-BA3F-2AFD-4CF101C3A0A9}"/>
          </ac:spMkLst>
        </pc:spChg>
        <pc:spChg chg="add mod">
          <ac:chgData name="4 Kolben Pro Satz" userId="1798de718464f27d" providerId="LiveId" clId="{9A738D94-1B9B-47C0-BB08-8967699E3A71}" dt="2023-02-05T12:07:43.032" v="599" actId="1076"/>
          <ac:spMkLst>
            <pc:docMk/>
            <pc:sldMk cId="3417370156" sldId="296"/>
            <ac:spMk id="7" creationId="{3C5BE91C-1BD1-3F73-F3AB-CF4B94715092}"/>
          </ac:spMkLst>
        </pc:spChg>
        <pc:picChg chg="add mod">
          <ac:chgData name="4 Kolben Pro Satz" userId="1798de718464f27d" providerId="LiveId" clId="{9A738D94-1B9B-47C0-BB08-8967699E3A71}" dt="2023-02-05T12:04:36.878" v="489" actId="14100"/>
          <ac:picMkLst>
            <pc:docMk/>
            <pc:sldMk cId="3417370156" sldId="296"/>
            <ac:picMk id="6" creationId="{9FA78A96-E2F0-4572-6E8F-C72F335691A7}"/>
          </ac:picMkLst>
        </pc:picChg>
      </pc:sldChg>
      <pc:sldChg chg="addSp delSp modSp new mod">
        <pc:chgData name="4 Kolben Pro Satz" userId="1798de718464f27d" providerId="LiveId" clId="{9A738D94-1B9B-47C0-BB08-8967699E3A71}" dt="2023-02-07T00:19:40.542" v="6859" actId="1076"/>
        <pc:sldMkLst>
          <pc:docMk/>
          <pc:sldMk cId="273192181" sldId="297"/>
        </pc:sldMkLst>
        <pc:spChg chg="mod">
          <ac:chgData name="4 Kolben Pro Satz" userId="1798de718464f27d" providerId="LiveId" clId="{9A738D94-1B9B-47C0-BB08-8967699E3A71}" dt="2023-02-05T12:08:25.046" v="609" actId="20577"/>
          <ac:spMkLst>
            <pc:docMk/>
            <pc:sldMk cId="273192181" sldId="297"/>
            <ac:spMk id="2" creationId="{118C58BF-C933-7396-C236-E2C87B47D908}"/>
          </ac:spMkLst>
        </pc:spChg>
        <pc:spChg chg="del">
          <ac:chgData name="4 Kolben Pro Satz" userId="1798de718464f27d" providerId="LiveId" clId="{9A738D94-1B9B-47C0-BB08-8967699E3A71}" dt="2023-02-05T12:10:45.615" v="610" actId="931"/>
          <ac:spMkLst>
            <pc:docMk/>
            <pc:sldMk cId="273192181" sldId="297"/>
            <ac:spMk id="3" creationId="{B514FCD5-28D7-F483-FC40-B9E06B51A9BB}"/>
          </ac:spMkLst>
        </pc:spChg>
        <pc:spChg chg="add del mod">
          <ac:chgData name="4 Kolben Pro Satz" userId="1798de718464f27d" providerId="LiveId" clId="{9A738D94-1B9B-47C0-BB08-8967699E3A71}" dt="2023-02-07T00:19:32.462" v="6855" actId="478"/>
          <ac:spMkLst>
            <pc:docMk/>
            <pc:sldMk cId="273192181" sldId="297"/>
            <ac:spMk id="7" creationId="{30228B03-4A52-A651-3C7C-31773B8A3AF4}"/>
          </ac:spMkLst>
        </pc:spChg>
        <pc:picChg chg="add mod">
          <ac:chgData name="4 Kolben Pro Satz" userId="1798de718464f27d" providerId="LiveId" clId="{9A738D94-1B9B-47C0-BB08-8967699E3A71}" dt="2023-02-07T00:19:40.542" v="6859" actId="1076"/>
          <ac:picMkLst>
            <pc:docMk/>
            <pc:sldMk cId="273192181" sldId="297"/>
            <ac:picMk id="5" creationId="{B8FDB72B-16F3-634C-A809-8C8466948D58}"/>
          </ac:picMkLst>
        </pc:picChg>
        <pc:picChg chg="add del mod">
          <ac:chgData name="4 Kolben Pro Satz" userId="1798de718464f27d" providerId="LiveId" clId="{9A738D94-1B9B-47C0-BB08-8967699E3A71}" dt="2023-02-07T00:19:29.389" v="6854" actId="478"/>
          <ac:picMkLst>
            <pc:docMk/>
            <pc:sldMk cId="273192181" sldId="297"/>
            <ac:picMk id="6" creationId="{864DF6BD-A14F-D73A-A6B7-EFAFF71070D3}"/>
          </ac:picMkLst>
        </pc:picChg>
      </pc:sldChg>
      <pc:sldChg chg="addSp modSp new mod ord modNotesTx">
        <pc:chgData name="4 Kolben Pro Satz" userId="1798de718464f27d" providerId="LiveId" clId="{9A738D94-1B9B-47C0-BB08-8967699E3A71}" dt="2023-02-06T22:57:03.383" v="5973"/>
        <pc:sldMkLst>
          <pc:docMk/>
          <pc:sldMk cId="192184443" sldId="298"/>
        </pc:sldMkLst>
        <pc:spChg chg="mod">
          <ac:chgData name="4 Kolben Pro Satz" userId="1798de718464f27d" providerId="LiveId" clId="{9A738D94-1B9B-47C0-BB08-8967699E3A71}" dt="2023-02-05T12:13:58.675" v="620" actId="20577"/>
          <ac:spMkLst>
            <pc:docMk/>
            <pc:sldMk cId="192184443" sldId="298"/>
            <ac:spMk id="2" creationId="{1DE50C02-E007-9B73-BA15-C7640223150E}"/>
          </ac:spMkLst>
        </pc:spChg>
        <pc:spChg chg="mod">
          <ac:chgData name="4 Kolben Pro Satz" userId="1798de718464f27d" providerId="LiveId" clId="{9A738D94-1B9B-47C0-BB08-8967699E3A71}" dt="2023-02-05T12:25:46.599" v="817" actId="20577"/>
          <ac:spMkLst>
            <pc:docMk/>
            <pc:sldMk cId="192184443" sldId="298"/>
            <ac:spMk id="3" creationId="{C90BAE17-076E-62F1-557B-F4B5638FE4CD}"/>
          </ac:spMkLst>
        </pc:spChg>
        <pc:spChg chg="add mod">
          <ac:chgData name="4 Kolben Pro Satz" userId="1798de718464f27d" providerId="LiveId" clId="{9A738D94-1B9B-47C0-BB08-8967699E3A71}" dt="2023-02-05T12:23:45.186" v="812" actId="1076"/>
          <ac:spMkLst>
            <pc:docMk/>
            <pc:sldMk cId="192184443" sldId="298"/>
            <ac:spMk id="7" creationId="{B09A574C-8C7F-FF7F-BB9E-F659B481704E}"/>
          </ac:spMkLst>
        </pc:spChg>
        <pc:picChg chg="add mod">
          <ac:chgData name="4 Kolben Pro Satz" userId="1798de718464f27d" providerId="LiveId" clId="{9A738D94-1B9B-47C0-BB08-8967699E3A71}" dt="2023-02-05T12:23:51.092" v="813" actId="1076"/>
          <ac:picMkLst>
            <pc:docMk/>
            <pc:sldMk cId="192184443" sldId="298"/>
            <ac:picMk id="6" creationId="{65125A67-52B0-6347-4E26-25038DAC71C2}"/>
          </ac:picMkLst>
        </pc:picChg>
      </pc:sldChg>
      <pc:sldChg chg="addSp delSp modSp new mod modNotesTx">
        <pc:chgData name="4 Kolben Pro Satz" userId="1798de718464f27d" providerId="LiveId" clId="{9A738D94-1B9B-47C0-BB08-8967699E3A71}" dt="2023-02-05T13:56:06.169" v="1048" actId="14100"/>
        <pc:sldMkLst>
          <pc:docMk/>
          <pc:sldMk cId="2737414142" sldId="299"/>
        </pc:sldMkLst>
        <pc:spChg chg="mod">
          <ac:chgData name="4 Kolben Pro Satz" userId="1798de718464f27d" providerId="LiveId" clId="{9A738D94-1B9B-47C0-BB08-8967699E3A71}" dt="2023-02-05T13:51:48.358" v="869" actId="20577"/>
          <ac:spMkLst>
            <pc:docMk/>
            <pc:sldMk cId="2737414142" sldId="299"/>
            <ac:spMk id="2" creationId="{1E2B6214-975B-06BA-4AC3-18D51393FD24}"/>
          </ac:spMkLst>
        </pc:spChg>
        <pc:spChg chg="del">
          <ac:chgData name="4 Kolben Pro Satz" userId="1798de718464f27d" providerId="LiveId" clId="{9A738D94-1B9B-47C0-BB08-8967699E3A71}" dt="2023-02-05T13:53:14.882" v="870" actId="931"/>
          <ac:spMkLst>
            <pc:docMk/>
            <pc:sldMk cId="2737414142" sldId="299"/>
            <ac:spMk id="3" creationId="{955D490F-15A2-FCF8-771E-D0F5297E2DC0}"/>
          </ac:spMkLst>
        </pc:spChg>
        <pc:spChg chg="add mod">
          <ac:chgData name="4 Kolben Pro Satz" userId="1798de718464f27d" providerId="LiveId" clId="{9A738D94-1B9B-47C0-BB08-8967699E3A71}" dt="2023-02-05T13:56:06.169" v="1048" actId="14100"/>
          <ac:spMkLst>
            <pc:docMk/>
            <pc:sldMk cId="2737414142" sldId="299"/>
            <ac:spMk id="7" creationId="{CA863539-E517-35E0-7896-F3F1E0921685}"/>
          </ac:spMkLst>
        </pc:spChg>
        <pc:picChg chg="add mod">
          <ac:chgData name="4 Kolben Pro Satz" userId="1798de718464f27d" providerId="LiveId" clId="{9A738D94-1B9B-47C0-BB08-8967699E3A71}" dt="2023-02-05T13:53:30.903" v="872" actId="14100"/>
          <ac:picMkLst>
            <pc:docMk/>
            <pc:sldMk cId="2737414142" sldId="299"/>
            <ac:picMk id="6" creationId="{47A44D91-5810-3062-50F2-E60FB64438CA}"/>
          </ac:picMkLst>
        </pc:picChg>
      </pc:sldChg>
      <pc:sldChg chg="addSp delSp modSp add mod">
        <pc:chgData name="4 Kolben Pro Satz" userId="1798de718464f27d" providerId="LiveId" clId="{9A738D94-1B9B-47C0-BB08-8967699E3A71}" dt="2023-02-07T00:20:06.942" v="6865" actId="1076"/>
        <pc:sldMkLst>
          <pc:docMk/>
          <pc:sldMk cId="1539642496" sldId="300"/>
        </pc:sldMkLst>
        <pc:spChg chg="mod">
          <ac:chgData name="4 Kolben Pro Satz" userId="1798de718464f27d" providerId="LiveId" clId="{9A738D94-1B9B-47C0-BB08-8967699E3A71}" dt="2023-02-05T13:56:57.465" v="1070" actId="20577"/>
          <ac:spMkLst>
            <pc:docMk/>
            <pc:sldMk cId="1539642496" sldId="300"/>
            <ac:spMk id="2" creationId="{118C58BF-C933-7396-C236-E2C87B47D908}"/>
          </ac:spMkLst>
        </pc:spChg>
        <pc:spChg chg="add del mod">
          <ac:chgData name="4 Kolben Pro Satz" userId="1798de718464f27d" providerId="LiveId" clId="{9A738D94-1B9B-47C0-BB08-8967699E3A71}" dt="2023-02-07T00:20:00.767" v="6863" actId="478"/>
          <ac:spMkLst>
            <pc:docMk/>
            <pc:sldMk cId="1539642496" sldId="300"/>
            <ac:spMk id="7" creationId="{A342F541-CC6D-B42C-83D8-84EBFE645278}"/>
          </ac:spMkLst>
        </pc:spChg>
        <pc:picChg chg="add mod">
          <ac:chgData name="4 Kolben Pro Satz" userId="1798de718464f27d" providerId="LiveId" clId="{9A738D94-1B9B-47C0-BB08-8967699E3A71}" dt="2023-02-07T00:20:06.942" v="6865" actId="1076"/>
          <ac:picMkLst>
            <pc:docMk/>
            <pc:sldMk cId="1539642496" sldId="300"/>
            <ac:picMk id="5" creationId="{5568D987-EE32-D389-C923-7734064D9E4E}"/>
          </ac:picMkLst>
        </pc:picChg>
        <pc:picChg chg="del">
          <ac:chgData name="4 Kolben Pro Satz" userId="1798de718464f27d" providerId="LiveId" clId="{9A738D94-1B9B-47C0-BB08-8967699E3A71}" dt="2023-02-07T00:19:57.758" v="6862" actId="478"/>
          <ac:picMkLst>
            <pc:docMk/>
            <pc:sldMk cId="1539642496" sldId="300"/>
            <ac:picMk id="6" creationId="{864DF6BD-A14F-D73A-A6B7-EFAFF71070D3}"/>
          </ac:picMkLst>
        </pc:picChg>
      </pc:sldChg>
      <pc:sldChg chg="new del">
        <pc:chgData name="4 Kolben Pro Satz" userId="1798de718464f27d" providerId="LiveId" clId="{9A738D94-1B9B-47C0-BB08-8967699E3A71}" dt="2023-02-05T13:56:46.618" v="1050" actId="47"/>
        <pc:sldMkLst>
          <pc:docMk/>
          <pc:sldMk cId="3562732571" sldId="300"/>
        </pc:sldMkLst>
      </pc:sldChg>
      <pc:sldChg chg="addSp delSp modSp new mod">
        <pc:chgData name="4 Kolben Pro Satz" userId="1798de718464f27d" providerId="LiveId" clId="{9A738D94-1B9B-47C0-BB08-8967699E3A71}" dt="2023-02-05T14:29:19.520" v="1205" actId="14100"/>
        <pc:sldMkLst>
          <pc:docMk/>
          <pc:sldMk cId="1288069946" sldId="301"/>
        </pc:sldMkLst>
        <pc:spChg chg="mod">
          <ac:chgData name="4 Kolben Pro Satz" userId="1798de718464f27d" providerId="LiveId" clId="{9A738D94-1B9B-47C0-BB08-8967699E3A71}" dt="2023-02-05T13:57:55.193" v="1083" actId="20577"/>
          <ac:spMkLst>
            <pc:docMk/>
            <pc:sldMk cId="1288069946" sldId="301"/>
            <ac:spMk id="2" creationId="{54A166B2-FD63-3697-0E61-7D28EC8CA2FA}"/>
          </ac:spMkLst>
        </pc:spChg>
        <pc:spChg chg="del">
          <ac:chgData name="4 Kolben Pro Satz" userId="1798de718464f27d" providerId="LiveId" clId="{9A738D94-1B9B-47C0-BB08-8967699E3A71}" dt="2023-02-05T14:03:00.509" v="1084" actId="931"/>
          <ac:spMkLst>
            <pc:docMk/>
            <pc:sldMk cId="1288069946" sldId="301"/>
            <ac:spMk id="3" creationId="{93B5E8ED-ACDA-7B03-9877-0986946C7EE7}"/>
          </ac:spMkLst>
        </pc:spChg>
        <pc:spChg chg="add mod">
          <ac:chgData name="4 Kolben Pro Satz" userId="1798de718464f27d" providerId="LiveId" clId="{9A738D94-1B9B-47C0-BB08-8967699E3A71}" dt="2023-02-05T14:04:09.730" v="1144" actId="1076"/>
          <ac:spMkLst>
            <pc:docMk/>
            <pc:sldMk cId="1288069946" sldId="301"/>
            <ac:spMk id="7" creationId="{959A9B56-B809-8665-6342-1D8AB6BE1166}"/>
          </ac:spMkLst>
        </pc:spChg>
        <pc:spChg chg="add mod">
          <ac:chgData name="4 Kolben Pro Satz" userId="1798de718464f27d" providerId="LiveId" clId="{9A738D94-1B9B-47C0-BB08-8967699E3A71}" dt="2023-02-05T14:05:11.019" v="1200" actId="1076"/>
          <ac:spMkLst>
            <pc:docMk/>
            <pc:sldMk cId="1288069946" sldId="301"/>
            <ac:spMk id="8" creationId="{8B2BC09E-BB5A-6642-2E57-AD34F571D0A2}"/>
          </ac:spMkLst>
        </pc:spChg>
        <pc:spChg chg="add del mod">
          <ac:chgData name="4 Kolben Pro Satz" userId="1798de718464f27d" providerId="LiveId" clId="{9A738D94-1B9B-47C0-BB08-8967699E3A71}" dt="2023-02-05T14:29:14.016" v="1203" actId="931"/>
          <ac:spMkLst>
            <pc:docMk/>
            <pc:sldMk cId="1288069946" sldId="301"/>
            <ac:spMk id="9" creationId="{559EEB65-DD3B-8D54-8D3C-E0C98C6516D4}"/>
          </ac:spMkLst>
        </pc:spChg>
        <pc:picChg chg="add del mod">
          <ac:chgData name="4 Kolben Pro Satz" userId="1798de718464f27d" providerId="LiveId" clId="{9A738D94-1B9B-47C0-BB08-8967699E3A71}" dt="2023-02-05T14:29:08.599" v="1202" actId="478"/>
          <ac:picMkLst>
            <pc:docMk/>
            <pc:sldMk cId="1288069946" sldId="301"/>
            <ac:picMk id="6" creationId="{B386939F-16C5-FE40-46A3-3258A71A7708}"/>
          </ac:picMkLst>
        </pc:picChg>
        <pc:picChg chg="add mod">
          <ac:chgData name="4 Kolben Pro Satz" userId="1798de718464f27d" providerId="LiveId" clId="{9A738D94-1B9B-47C0-BB08-8967699E3A71}" dt="2023-02-05T14:29:19.520" v="1205" actId="14100"/>
          <ac:picMkLst>
            <pc:docMk/>
            <pc:sldMk cId="1288069946" sldId="301"/>
            <ac:picMk id="11" creationId="{1F1AADB0-CAF1-CC2E-A4D9-85E816CB9E44}"/>
          </ac:picMkLst>
        </pc:picChg>
      </pc:sldChg>
      <pc:sldChg chg="modSp new del mod">
        <pc:chgData name="4 Kolben Pro Satz" userId="1798de718464f27d" providerId="LiveId" clId="{9A738D94-1B9B-47C0-BB08-8967699E3A71}" dt="2023-02-05T14:30:36.315" v="1219" actId="47"/>
        <pc:sldMkLst>
          <pc:docMk/>
          <pc:sldMk cId="2422594571" sldId="302"/>
        </pc:sldMkLst>
        <pc:spChg chg="mod">
          <ac:chgData name="4 Kolben Pro Satz" userId="1798de718464f27d" providerId="LiveId" clId="{9A738D94-1B9B-47C0-BB08-8967699E3A71}" dt="2023-02-05T14:29:43.910" v="1217" actId="20577"/>
          <ac:spMkLst>
            <pc:docMk/>
            <pc:sldMk cId="2422594571" sldId="302"/>
            <ac:spMk id="2" creationId="{7BC7A459-7F34-BBB5-9EBD-C44A443496A4}"/>
          </ac:spMkLst>
        </pc:spChg>
      </pc:sldChg>
      <pc:sldChg chg="addSp delSp modSp add mod">
        <pc:chgData name="4 Kolben Pro Satz" userId="1798de718464f27d" providerId="LiveId" clId="{9A738D94-1B9B-47C0-BB08-8967699E3A71}" dt="2023-02-05T14:32:02.713" v="1341" actId="478"/>
        <pc:sldMkLst>
          <pc:docMk/>
          <pc:sldMk cId="2763061323" sldId="303"/>
        </pc:sldMkLst>
        <pc:spChg chg="add del mod">
          <ac:chgData name="4 Kolben Pro Satz" userId="1798de718464f27d" providerId="LiveId" clId="{9A738D94-1B9B-47C0-BB08-8967699E3A71}" dt="2023-02-05T14:31:12.616" v="1246" actId="931"/>
          <ac:spMkLst>
            <pc:docMk/>
            <pc:sldMk cId="2763061323" sldId="303"/>
            <ac:spMk id="3" creationId="{BAC179AD-3C41-5CC4-C7F2-82C8E0915B6D}"/>
          </ac:spMkLst>
        </pc:spChg>
        <pc:spChg chg="mod">
          <ac:chgData name="4 Kolben Pro Satz" userId="1798de718464f27d" providerId="LiveId" clId="{9A738D94-1B9B-47C0-BB08-8967699E3A71}" dt="2023-02-05T14:30:56.579" v="1244" actId="20577"/>
          <ac:spMkLst>
            <pc:docMk/>
            <pc:sldMk cId="2763061323" sldId="303"/>
            <ac:spMk id="7" creationId="{959A9B56-B809-8665-6342-1D8AB6BE1166}"/>
          </ac:spMkLst>
        </pc:spChg>
        <pc:spChg chg="del mod">
          <ac:chgData name="4 Kolben Pro Satz" userId="1798de718464f27d" providerId="LiveId" clId="{9A738D94-1B9B-47C0-BB08-8967699E3A71}" dt="2023-02-05T14:32:02.713" v="1341" actId="478"/>
          <ac:spMkLst>
            <pc:docMk/>
            <pc:sldMk cId="2763061323" sldId="303"/>
            <ac:spMk id="8" creationId="{8B2BC09E-BB5A-6642-2E57-AD34F571D0A2}"/>
          </ac:spMkLst>
        </pc:spChg>
        <pc:picChg chg="add mod">
          <ac:chgData name="4 Kolben Pro Satz" userId="1798de718464f27d" providerId="LiveId" clId="{9A738D94-1B9B-47C0-BB08-8967699E3A71}" dt="2023-02-05T14:31:19.750" v="1248" actId="14100"/>
          <ac:picMkLst>
            <pc:docMk/>
            <pc:sldMk cId="2763061323" sldId="303"/>
            <ac:picMk id="6" creationId="{F774456B-F66C-EF40-3329-2CAB66CD7F3B}"/>
          </ac:picMkLst>
        </pc:picChg>
        <pc:picChg chg="del">
          <ac:chgData name="4 Kolben Pro Satz" userId="1798de718464f27d" providerId="LiveId" clId="{9A738D94-1B9B-47C0-BB08-8967699E3A71}" dt="2023-02-05T14:30:59.150" v="1245" actId="478"/>
          <ac:picMkLst>
            <pc:docMk/>
            <pc:sldMk cId="2763061323" sldId="303"/>
            <ac:picMk id="11" creationId="{1F1AADB0-CAF1-CC2E-A4D9-85E816CB9E44}"/>
          </ac:picMkLst>
        </pc:picChg>
      </pc:sldChg>
      <pc:sldChg chg="modSp new mod">
        <pc:chgData name="4 Kolben Pro Satz" userId="1798de718464f27d" providerId="LiveId" clId="{9A738D94-1B9B-47C0-BB08-8967699E3A71}" dt="2023-02-06T22:58:38.002" v="5988" actId="20577"/>
        <pc:sldMkLst>
          <pc:docMk/>
          <pc:sldMk cId="3934400839" sldId="304"/>
        </pc:sldMkLst>
        <pc:spChg chg="mod">
          <ac:chgData name="4 Kolben Pro Satz" userId="1798de718464f27d" providerId="LiveId" clId="{9A738D94-1B9B-47C0-BB08-8967699E3A71}" dt="2023-02-05T14:47:04.301" v="1353" actId="20577"/>
          <ac:spMkLst>
            <pc:docMk/>
            <pc:sldMk cId="3934400839" sldId="304"/>
            <ac:spMk id="2" creationId="{64A7FCAC-CD59-2378-C0F5-ED23F518BAAD}"/>
          </ac:spMkLst>
        </pc:spChg>
        <pc:spChg chg="mod">
          <ac:chgData name="4 Kolben Pro Satz" userId="1798de718464f27d" providerId="LiveId" clId="{9A738D94-1B9B-47C0-BB08-8967699E3A71}" dt="2023-02-06T22:58:38.002" v="5988" actId="20577"/>
          <ac:spMkLst>
            <pc:docMk/>
            <pc:sldMk cId="3934400839" sldId="304"/>
            <ac:spMk id="3" creationId="{1CBD6B7B-DE21-E5ED-7758-63A032357787}"/>
          </ac:spMkLst>
        </pc:spChg>
      </pc:sldChg>
      <pc:sldChg chg="addSp delSp modSp add mod">
        <pc:chgData name="4 Kolben Pro Satz" userId="1798de718464f27d" providerId="LiveId" clId="{9A738D94-1B9B-47C0-BB08-8967699E3A71}" dt="2023-02-07T00:20:52.256" v="6871" actId="14100"/>
        <pc:sldMkLst>
          <pc:docMk/>
          <pc:sldMk cId="3171790507" sldId="305"/>
        </pc:sldMkLst>
        <pc:spChg chg="mod">
          <ac:chgData name="4 Kolben Pro Satz" userId="1798de718464f27d" providerId="LiveId" clId="{9A738D94-1B9B-47C0-BB08-8967699E3A71}" dt="2023-02-05T15:00:32.533" v="1934" actId="20577"/>
          <ac:spMkLst>
            <pc:docMk/>
            <pc:sldMk cId="3171790507" sldId="305"/>
            <ac:spMk id="2" creationId="{118C58BF-C933-7396-C236-E2C87B47D908}"/>
          </ac:spMkLst>
        </pc:spChg>
        <pc:spChg chg="add del mod">
          <ac:chgData name="4 Kolben Pro Satz" userId="1798de718464f27d" providerId="LiveId" clId="{9A738D94-1B9B-47C0-BB08-8967699E3A71}" dt="2023-02-07T00:20:27.636" v="6867" actId="478"/>
          <ac:spMkLst>
            <pc:docMk/>
            <pc:sldMk cId="3171790507" sldId="305"/>
            <ac:spMk id="3" creationId="{9FCB4211-E222-9451-7170-7A29B2D48EE9}"/>
          </ac:spMkLst>
        </pc:spChg>
        <pc:picChg chg="del">
          <ac:chgData name="4 Kolben Pro Satz" userId="1798de718464f27d" providerId="LiveId" clId="{9A738D94-1B9B-47C0-BB08-8967699E3A71}" dt="2023-02-07T00:20:20.305" v="6866" actId="478"/>
          <ac:picMkLst>
            <pc:docMk/>
            <pc:sldMk cId="3171790507" sldId="305"/>
            <ac:picMk id="6" creationId="{864DF6BD-A14F-D73A-A6B7-EFAFF71070D3}"/>
          </ac:picMkLst>
        </pc:picChg>
        <pc:picChg chg="add mod">
          <ac:chgData name="4 Kolben Pro Satz" userId="1798de718464f27d" providerId="LiveId" clId="{9A738D94-1B9B-47C0-BB08-8967699E3A71}" dt="2023-02-07T00:20:52.256" v="6871" actId="14100"/>
          <ac:picMkLst>
            <pc:docMk/>
            <pc:sldMk cId="3171790507" sldId="305"/>
            <ac:picMk id="7" creationId="{9F97CF35-9ADF-82A2-B8D7-1DE5249A3A02}"/>
          </ac:picMkLst>
        </pc:picChg>
      </pc:sldChg>
      <pc:sldChg chg="addSp delSp modSp new mod">
        <pc:chgData name="4 Kolben Pro Satz" userId="1798de718464f27d" providerId="LiveId" clId="{9A738D94-1B9B-47C0-BB08-8967699E3A71}" dt="2023-02-05T16:00:52.413" v="2036" actId="1076"/>
        <pc:sldMkLst>
          <pc:docMk/>
          <pc:sldMk cId="2605840833" sldId="306"/>
        </pc:sldMkLst>
        <pc:spChg chg="mod">
          <ac:chgData name="4 Kolben Pro Satz" userId="1798de718464f27d" providerId="LiveId" clId="{9A738D94-1B9B-47C0-BB08-8967699E3A71}" dt="2023-02-05T15:02:22.505" v="1952" actId="20577"/>
          <ac:spMkLst>
            <pc:docMk/>
            <pc:sldMk cId="2605840833" sldId="306"/>
            <ac:spMk id="2" creationId="{5921224E-A2BC-22FD-FD18-8BD76922920B}"/>
          </ac:spMkLst>
        </pc:spChg>
        <pc:spChg chg="del">
          <ac:chgData name="4 Kolben Pro Satz" userId="1798de718464f27d" providerId="LiveId" clId="{9A738D94-1B9B-47C0-BB08-8967699E3A71}" dt="2023-02-05T15:59:23.764" v="1953" actId="931"/>
          <ac:spMkLst>
            <pc:docMk/>
            <pc:sldMk cId="2605840833" sldId="306"/>
            <ac:spMk id="3" creationId="{75A45CC9-FECC-BF21-778C-4BBCC6F030D6}"/>
          </ac:spMkLst>
        </pc:spChg>
        <pc:spChg chg="add mod">
          <ac:chgData name="4 Kolben Pro Satz" userId="1798de718464f27d" providerId="LiveId" clId="{9A738D94-1B9B-47C0-BB08-8967699E3A71}" dt="2023-02-05T16:00:52.413" v="2036" actId="1076"/>
          <ac:spMkLst>
            <pc:docMk/>
            <pc:sldMk cId="2605840833" sldId="306"/>
            <ac:spMk id="7" creationId="{26F1B8A5-E38C-8861-58C4-77ACB5D2B92D}"/>
          </ac:spMkLst>
        </pc:spChg>
        <pc:picChg chg="add mod">
          <ac:chgData name="4 Kolben Pro Satz" userId="1798de718464f27d" providerId="LiveId" clId="{9A738D94-1B9B-47C0-BB08-8967699E3A71}" dt="2023-02-05T15:59:35.021" v="1956" actId="14100"/>
          <ac:picMkLst>
            <pc:docMk/>
            <pc:sldMk cId="2605840833" sldId="306"/>
            <ac:picMk id="6" creationId="{942EA44A-5B38-1491-3EC6-D2C8F026F94B}"/>
          </ac:picMkLst>
        </pc:picChg>
      </pc:sldChg>
      <pc:sldChg chg="addSp delSp modSp new mod">
        <pc:chgData name="4 Kolben Pro Satz" userId="1798de718464f27d" providerId="LiveId" clId="{9A738D94-1B9B-47C0-BB08-8967699E3A71}" dt="2023-02-05T16:10:21.875" v="2101" actId="1076"/>
        <pc:sldMkLst>
          <pc:docMk/>
          <pc:sldMk cId="3377577038" sldId="307"/>
        </pc:sldMkLst>
        <pc:spChg chg="mod">
          <ac:chgData name="4 Kolben Pro Satz" userId="1798de718464f27d" providerId="LiveId" clId="{9A738D94-1B9B-47C0-BB08-8967699E3A71}" dt="2023-02-05T16:02:54.590" v="2054" actId="20577"/>
          <ac:spMkLst>
            <pc:docMk/>
            <pc:sldMk cId="3377577038" sldId="307"/>
            <ac:spMk id="2" creationId="{1334CF34-2CCC-A584-EA87-D3D66B5BE190}"/>
          </ac:spMkLst>
        </pc:spChg>
        <pc:spChg chg="del">
          <ac:chgData name="4 Kolben Pro Satz" userId="1798de718464f27d" providerId="LiveId" clId="{9A738D94-1B9B-47C0-BB08-8967699E3A71}" dt="2023-02-05T16:03:04.327" v="2055" actId="931"/>
          <ac:spMkLst>
            <pc:docMk/>
            <pc:sldMk cId="3377577038" sldId="307"/>
            <ac:spMk id="3" creationId="{2F6154A0-1CB5-5749-ABBE-09C2F0AD4100}"/>
          </ac:spMkLst>
        </pc:spChg>
        <pc:spChg chg="add del mod">
          <ac:chgData name="4 Kolben Pro Satz" userId="1798de718464f27d" providerId="LiveId" clId="{9A738D94-1B9B-47C0-BB08-8967699E3A71}" dt="2023-02-05T16:03:33.927" v="2059" actId="931"/>
          <ac:spMkLst>
            <pc:docMk/>
            <pc:sldMk cId="3377577038" sldId="307"/>
            <ac:spMk id="7" creationId="{0F6808F0-AB76-B1BE-2721-3FA5E7CBF9C8}"/>
          </ac:spMkLst>
        </pc:spChg>
        <pc:spChg chg="add del mod">
          <ac:chgData name="4 Kolben Pro Satz" userId="1798de718464f27d" providerId="LiveId" clId="{9A738D94-1B9B-47C0-BB08-8967699E3A71}" dt="2023-02-05T16:08:41.997" v="2064" actId="931"/>
          <ac:spMkLst>
            <pc:docMk/>
            <pc:sldMk cId="3377577038" sldId="307"/>
            <ac:spMk id="10" creationId="{39DAF7A9-9E88-EB70-AB3E-1B86DE938050}"/>
          </ac:spMkLst>
        </pc:spChg>
        <pc:spChg chg="add mod">
          <ac:chgData name="4 Kolben Pro Satz" userId="1798de718464f27d" providerId="LiveId" clId="{9A738D94-1B9B-47C0-BB08-8967699E3A71}" dt="2023-02-05T16:10:21.875" v="2101" actId="1076"/>
          <ac:spMkLst>
            <pc:docMk/>
            <pc:sldMk cId="3377577038" sldId="307"/>
            <ac:spMk id="13" creationId="{7F19E240-6A25-8C2F-1F7D-DC37D2B6C547}"/>
          </ac:spMkLst>
        </pc:spChg>
        <pc:picChg chg="add del mod">
          <ac:chgData name="4 Kolben Pro Satz" userId="1798de718464f27d" providerId="LiveId" clId="{9A738D94-1B9B-47C0-BB08-8967699E3A71}" dt="2023-02-05T16:03:26.451" v="2058" actId="478"/>
          <ac:picMkLst>
            <pc:docMk/>
            <pc:sldMk cId="3377577038" sldId="307"/>
            <ac:picMk id="6" creationId="{FDDEBCAF-63C3-BD62-5AA9-E9BFD833E0B2}"/>
          </ac:picMkLst>
        </pc:picChg>
        <pc:picChg chg="add del mod">
          <ac:chgData name="4 Kolben Pro Satz" userId="1798de718464f27d" providerId="LiveId" clId="{9A738D94-1B9B-47C0-BB08-8967699E3A71}" dt="2023-02-05T16:08:36.202" v="2063" actId="478"/>
          <ac:picMkLst>
            <pc:docMk/>
            <pc:sldMk cId="3377577038" sldId="307"/>
            <ac:picMk id="9" creationId="{5E0107D7-72BB-4A2A-4384-255EE1F7109E}"/>
          </ac:picMkLst>
        </pc:picChg>
        <pc:picChg chg="add mod">
          <ac:chgData name="4 Kolben Pro Satz" userId="1798de718464f27d" providerId="LiveId" clId="{9A738D94-1B9B-47C0-BB08-8967699E3A71}" dt="2023-02-05T16:09:00.331" v="2067" actId="1076"/>
          <ac:picMkLst>
            <pc:docMk/>
            <pc:sldMk cId="3377577038" sldId="307"/>
            <ac:picMk id="12" creationId="{A485B47B-DC23-B30B-374B-4EE59031BF7A}"/>
          </ac:picMkLst>
        </pc:picChg>
      </pc:sldChg>
      <pc:sldChg chg="addSp delSp modSp new mod">
        <pc:chgData name="4 Kolben Pro Satz" userId="1798de718464f27d" providerId="LiveId" clId="{9A738D94-1B9B-47C0-BB08-8967699E3A71}" dt="2023-02-05T16:19:15.011" v="2197" actId="1076"/>
        <pc:sldMkLst>
          <pc:docMk/>
          <pc:sldMk cId="2577827217" sldId="308"/>
        </pc:sldMkLst>
        <pc:spChg chg="mod">
          <ac:chgData name="4 Kolben Pro Satz" userId="1798de718464f27d" providerId="LiveId" clId="{9A738D94-1B9B-47C0-BB08-8967699E3A71}" dt="2023-02-05T16:10:39.844" v="2119" actId="20577"/>
          <ac:spMkLst>
            <pc:docMk/>
            <pc:sldMk cId="2577827217" sldId="308"/>
            <ac:spMk id="2" creationId="{28624CCB-042F-8576-D9BD-413CEB2CAF31}"/>
          </ac:spMkLst>
        </pc:spChg>
        <pc:spChg chg="del">
          <ac:chgData name="4 Kolben Pro Satz" userId="1798de718464f27d" providerId="LiveId" clId="{9A738D94-1B9B-47C0-BB08-8967699E3A71}" dt="2023-02-05T16:18:12.314" v="2120" actId="931"/>
          <ac:spMkLst>
            <pc:docMk/>
            <pc:sldMk cId="2577827217" sldId="308"/>
            <ac:spMk id="3" creationId="{B9B0F90A-C88A-25FD-6C90-0B5001F2AEBF}"/>
          </ac:spMkLst>
        </pc:spChg>
        <pc:spChg chg="add mod">
          <ac:chgData name="4 Kolben Pro Satz" userId="1798de718464f27d" providerId="LiveId" clId="{9A738D94-1B9B-47C0-BB08-8967699E3A71}" dt="2023-02-05T16:19:15.011" v="2197" actId="1076"/>
          <ac:spMkLst>
            <pc:docMk/>
            <pc:sldMk cId="2577827217" sldId="308"/>
            <ac:spMk id="7" creationId="{CAF41FFD-CFC8-A2B3-B164-7FE46062C10B}"/>
          </ac:spMkLst>
        </pc:spChg>
        <pc:picChg chg="add mod">
          <ac:chgData name="4 Kolben Pro Satz" userId="1798de718464f27d" providerId="LiveId" clId="{9A738D94-1B9B-47C0-BB08-8967699E3A71}" dt="2023-02-05T16:18:19.604" v="2122" actId="14100"/>
          <ac:picMkLst>
            <pc:docMk/>
            <pc:sldMk cId="2577827217" sldId="308"/>
            <ac:picMk id="6" creationId="{878F58D8-B0BA-A285-E449-E8BF5AAF1611}"/>
          </ac:picMkLst>
        </pc:picChg>
      </pc:sldChg>
      <pc:sldChg chg="addSp delSp modSp new mod modNotesTx">
        <pc:chgData name="4 Kolben Pro Satz" userId="1798de718464f27d" providerId="LiveId" clId="{9A738D94-1B9B-47C0-BB08-8967699E3A71}" dt="2023-02-05T16:30:43.736" v="2296" actId="20577"/>
        <pc:sldMkLst>
          <pc:docMk/>
          <pc:sldMk cId="1102553775" sldId="309"/>
        </pc:sldMkLst>
        <pc:spChg chg="mod">
          <ac:chgData name="4 Kolben Pro Satz" userId="1798de718464f27d" providerId="LiveId" clId="{9A738D94-1B9B-47C0-BB08-8967699E3A71}" dt="2023-02-05T16:19:57.546" v="2204" actId="20577"/>
          <ac:spMkLst>
            <pc:docMk/>
            <pc:sldMk cId="1102553775" sldId="309"/>
            <ac:spMk id="2" creationId="{47AE0E2E-D0F7-C564-5C6C-091B93A3B5BC}"/>
          </ac:spMkLst>
        </pc:spChg>
        <pc:spChg chg="del">
          <ac:chgData name="4 Kolben Pro Satz" userId="1798de718464f27d" providerId="LiveId" clId="{9A738D94-1B9B-47C0-BB08-8967699E3A71}" dt="2023-02-05T16:29:11.353" v="2205" actId="931"/>
          <ac:spMkLst>
            <pc:docMk/>
            <pc:sldMk cId="1102553775" sldId="309"/>
            <ac:spMk id="3" creationId="{7D9B997B-B6E7-ACB4-A5EE-5077EEBE2382}"/>
          </ac:spMkLst>
        </pc:spChg>
        <pc:spChg chg="add mod">
          <ac:chgData name="4 Kolben Pro Satz" userId="1798de718464f27d" providerId="LiveId" clId="{9A738D94-1B9B-47C0-BB08-8967699E3A71}" dt="2023-02-05T16:30:12.438" v="2257" actId="1076"/>
          <ac:spMkLst>
            <pc:docMk/>
            <pc:sldMk cId="1102553775" sldId="309"/>
            <ac:spMk id="7" creationId="{A61CA065-505B-8D62-F2AA-9341CC468644}"/>
          </ac:spMkLst>
        </pc:spChg>
        <pc:picChg chg="add mod">
          <ac:chgData name="4 Kolben Pro Satz" userId="1798de718464f27d" providerId="LiveId" clId="{9A738D94-1B9B-47C0-BB08-8967699E3A71}" dt="2023-02-05T16:29:18.431" v="2207" actId="14100"/>
          <ac:picMkLst>
            <pc:docMk/>
            <pc:sldMk cId="1102553775" sldId="309"/>
            <ac:picMk id="6" creationId="{8EA370A3-1512-9E57-7013-BB1E6EB1714D}"/>
          </ac:picMkLst>
        </pc:picChg>
      </pc:sldChg>
      <pc:sldChg chg="addSp delSp modSp add mod">
        <pc:chgData name="4 Kolben Pro Satz" userId="1798de718464f27d" providerId="LiveId" clId="{9A738D94-1B9B-47C0-BB08-8967699E3A71}" dt="2023-02-07T00:21:22.551" v="6876" actId="1076"/>
        <pc:sldMkLst>
          <pc:docMk/>
          <pc:sldMk cId="2542263797" sldId="310"/>
        </pc:sldMkLst>
        <pc:spChg chg="mod">
          <ac:chgData name="4 Kolben Pro Satz" userId="1798de718464f27d" providerId="LiveId" clId="{9A738D94-1B9B-47C0-BB08-8967699E3A71}" dt="2023-02-05T17:04:41.394" v="2371" actId="20577"/>
          <ac:spMkLst>
            <pc:docMk/>
            <pc:sldMk cId="2542263797" sldId="310"/>
            <ac:spMk id="2" creationId="{118C58BF-C933-7396-C236-E2C87B47D908}"/>
          </ac:spMkLst>
        </pc:spChg>
        <pc:spChg chg="add del mod">
          <ac:chgData name="4 Kolben Pro Satz" userId="1798de718464f27d" providerId="LiveId" clId="{9A738D94-1B9B-47C0-BB08-8967699E3A71}" dt="2023-02-07T00:21:11.595" v="6873" actId="478"/>
          <ac:spMkLst>
            <pc:docMk/>
            <pc:sldMk cId="2542263797" sldId="310"/>
            <ac:spMk id="3" creationId="{45287EDD-3C48-A593-1859-9FCAD0852C85}"/>
          </ac:spMkLst>
        </pc:spChg>
        <pc:picChg chg="del">
          <ac:chgData name="4 Kolben Pro Satz" userId="1798de718464f27d" providerId="LiveId" clId="{9A738D94-1B9B-47C0-BB08-8967699E3A71}" dt="2023-02-07T00:21:09.078" v="6872" actId="478"/>
          <ac:picMkLst>
            <pc:docMk/>
            <pc:sldMk cId="2542263797" sldId="310"/>
            <ac:picMk id="6" creationId="{864DF6BD-A14F-D73A-A6B7-EFAFF71070D3}"/>
          </ac:picMkLst>
        </pc:picChg>
        <pc:picChg chg="add mod">
          <ac:chgData name="4 Kolben Pro Satz" userId="1798de718464f27d" providerId="LiveId" clId="{9A738D94-1B9B-47C0-BB08-8967699E3A71}" dt="2023-02-07T00:21:22.551" v="6876" actId="1076"/>
          <ac:picMkLst>
            <pc:docMk/>
            <pc:sldMk cId="2542263797" sldId="310"/>
            <ac:picMk id="7" creationId="{4599A70D-6C7E-8393-4BF4-643E75EEA77C}"/>
          </ac:picMkLst>
        </pc:picChg>
      </pc:sldChg>
      <pc:sldChg chg="addSp delSp modSp new mod">
        <pc:chgData name="4 Kolben Pro Satz" userId="1798de718464f27d" providerId="LiveId" clId="{9A738D94-1B9B-47C0-BB08-8967699E3A71}" dt="2023-02-05T16:43:06.389" v="2337" actId="1076"/>
        <pc:sldMkLst>
          <pc:docMk/>
          <pc:sldMk cId="171224232" sldId="311"/>
        </pc:sldMkLst>
        <pc:spChg chg="mod">
          <ac:chgData name="4 Kolben Pro Satz" userId="1798de718464f27d" providerId="LiveId" clId="{9A738D94-1B9B-47C0-BB08-8967699E3A71}" dt="2023-02-05T16:41:43.024" v="2303" actId="20577"/>
          <ac:spMkLst>
            <pc:docMk/>
            <pc:sldMk cId="171224232" sldId="311"/>
            <ac:spMk id="2" creationId="{7052801F-B0F3-E894-6DAD-E9BD05BE3AAE}"/>
          </ac:spMkLst>
        </pc:spChg>
        <pc:spChg chg="del">
          <ac:chgData name="4 Kolben Pro Satz" userId="1798de718464f27d" providerId="LiveId" clId="{9A738D94-1B9B-47C0-BB08-8967699E3A71}" dt="2023-02-05T16:42:01.198" v="2304" actId="931"/>
          <ac:spMkLst>
            <pc:docMk/>
            <pc:sldMk cId="171224232" sldId="311"/>
            <ac:spMk id="3" creationId="{129195E8-670E-FDD4-981A-7217872CAD06}"/>
          </ac:spMkLst>
        </pc:spChg>
        <pc:spChg chg="add mod">
          <ac:chgData name="4 Kolben Pro Satz" userId="1798de718464f27d" providerId="LiveId" clId="{9A738D94-1B9B-47C0-BB08-8967699E3A71}" dt="2023-02-05T16:43:06.389" v="2337" actId="1076"/>
          <ac:spMkLst>
            <pc:docMk/>
            <pc:sldMk cId="171224232" sldId="311"/>
            <ac:spMk id="7" creationId="{07F4B5F0-2996-C1E4-0B48-1B9A5F59AECE}"/>
          </ac:spMkLst>
        </pc:spChg>
        <pc:picChg chg="add mod">
          <ac:chgData name="4 Kolben Pro Satz" userId="1798de718464f27d" providerId="LiveId" clId="{9A738D94-1B9B-47C0-BB08-8967699E3A71}" dt="2023-02-05T16:42:09.696" v="2306" actId="14100"/>
          <ac:picMkLst>
            <pc:docMk/>
            <pc:sldMk cId="171224232" sldId="311"/>
            <ac:picMk id="6" creationId="{0066E508-8B12-4D7E-62A9-666762BF1043}"/>
          </ac:picMkLst>
        </pc:picChg>
      </pc:sldChg>
      <pc:sldChg chg="addSp delSp modSp new mod">
        <pc:chgData name="4 Kolben Pro Satz" userId="1798de718464f27d" providerId="LiveId" clId="{9A738D94-1B9B-47C0-BB08-8967699E3A71}" dt="2023-02-05T17:00:20.743" v="2362" actId="14100"/>
        <pc:sldMkLst>
          <pc:docMk/>
          <pc:sldMk cId="2805125550" sldId="312"/>
        </pc:sldMkLst>
        <pc:spChg chg="mod">
          <ac:chgData name="4 Kolben Pro Satz" userId="1798de718464f27d" providerId="LiveId" clId="{9A738D94-1B9B-47C0-BB08-8967699E3A71}" dt="2023-02-05T16:59:18.023" v="2344" actId="20577"/>
          <ac:spMkLst>
            <pc:docMk/>
            <pc:sldMk cId="2805125550" sldId="312"/>
            <ac:spMk id="2" creationId="{77518DF7-D242-0FCC-67AD-6C5908EFED83}"/>
          </ac:spMkLst>
        </pc:spChg>
        <pc:spChg chg="del">
          <ac:chgData name="4 Kolben Pro Satz" userId="1798de718464f27d" providerId="LiveId" clId="{9A738D94-1B9B-47C0-BB08-8967699E3A71}" dt="2023-02-05T16:59:13.524" v="2339" actId="931"/>
          <ac:spMkLst>
            <pc:docMk/>
            <pc:sldMk cId="2805125550" sldId="312"/>
            <ac:spMk id="3" creationId="{25EB4391-E03A-9A43-8F84-90BFA83FD411}"/>
          </ac:spMkLst>
        </pc:spChg>
        <pc:spChg chg="add mod">
          <ac:chgData name="4 Kolben Pro Satz" userId="1798de718464f27d" providerId="LiveId" clId="{9A738D94-1B9B-47C0-BB08-8967699E3A71}" dt="2023-02-05T17:00:20.743" v="2362" actId="14100"/>
          <ac:spMkLst>
            <pc:docMk/>
            <pc:sldMk cId="2805125550" sldId="312"/>
            <ac:spMk id="7" creationId="{6A24217F-747D-0B90-1E44-FD689EF0EAF0}"/>
          </ac:spMkLst>
        </pc:spChg>
        <pc:picChg chg="add mod">
          <ac:chgData name="4 Kolben Pro Satz" userId="1798de718464f27d" providerId="LiveId" clId="{9A738D94-1B9B-47C0-BB08-8967699E3A71}" dt="2023-02-05T16:59:26.112" v="2346" actId="14100"/>
          <ac:picMkLst>
            <pc:docMk/>
            <pc:sldMk cId="2805125550" sldId="312"/>
            <ac:picMk id="6" creationId="{A6593F5A-A39B-EBA9-4B49-2234B76D2BB2}"/>
          </ac:picMkLst>
        </pc:picChg>
      </pc:sldChg>
      <pc:sldChg chg="addSp delSp modSp add mod">
        <pc:chgData name="4 Kolben Pro Satz" userId="1798de718464f27d" providerId="LiveId" clId="{9A738D94-1B9B-47C0-BB08-8967699E3A71}" dt="2023-02-07T00:21:45.409" v="6881" actId="1076"/>
        <pc:sldMkLst>
          <pc:docMk/>
          <pc:sldMk cId="2528186191" sldId="313"/>
        </pc:sldMkLst>
        <pc:spChg chg="mod">
          <ac:chgData name="4 Kolben Pro Satz" userId="1798de718464f27d" providerId="LiveId" clId="{9A738D94-1B9B-47C0-BB08-8967699E3A71}" dt="2023-02-05T17:04:50.781" v="2391" actId="20577"/>
          <ac:spMkLst>
            <pc:docMk/>
            <pc:sldMk cId="2528186191" sldId="313"/>
            <ac:spMk id="2" creationId="{118C58BF-C933-7396-C236-E2C87B47D908}"/>
          </ac:spMkLst>
        </pc:spChg>
        <pc:spChg chg="add del mod">
          <ac:chgData name="4 Kolben Pro Satz" userId="1798de718464f27d" providerId="LiveId" clId="{9A738D94-1B9B-47C0-BB08-8967699E3A71}" dt="2023-02-07T00:21:33.163" v="6878" actId="478"/>
          <ac:spMkLst>
            <pc:docMk/>
            <pc:sldMk cId="2528186191" sldId="313"/>
            <ac:spMk id="3" creationId="{2A3F7266-EFC5-3AC7-0E41-C4C94E410E32}"/>
          </ac:spMkLst>
        </pc:spChg>
        <pc:picChg chg="del">
          <ac:chgData name="4 Kolben Pro Satz" userId="1798de718464f27d" providerId="LiveId" clId="{9A738D94-1B9B-47C0-BB08-8967699E3A71}" dt="2023-02-07T00:21:30.541" v="6877" actId="478"/>
          <ac:picMkLst>
            <pc:docMk/>
            <pc:sldMk cId="2528186191" sldId="313"/>
            <ac:picMk id="6" creationId="{864DF6BD-A14F-D73A-A6B7-EFAFF71070D3}"/>
          </ac:picMkLst>
        </pc:picChg>
        <pc:picChg chg="add mod">
          <ac:chgData name="4 Kolben Pro Satz" userId="1798de718464f27d" providerId="LiveId" clId="{9A738D94-1B9B-47C0-BB08-8967699E3A71}" dt="2023-02-07T00:21:45.409" v="6881" actId="1076"/>
          <ac:picMkLst>
            <pc:docMk/>
            <pc:sldMk cId="2528186191" sldId="313"/>
            <ac:picMk id="7" creationId="{55F676D1-C3D3-7279-FDF1-F21B029D0744}"/>
          </ac:picMkLst>
        </pc:picChg>
      </pc:sldChg>
      <pc:sldChg chg="addSp delSp modSp new mod modNotesTx">
        <pc:chgData name="4 Kolben Pro Satz" userId="1798de718464f27d" providerId="LiveId" clId="{9A738D94-1B9B-47C0-BB08-8967699E3A71}" dt="2023-02-05T17:21:48.633" v="2583" actId="20577"/>
        <pc:sldMkLst>
          <pc:docMk/>
          <pc:sldMk cId="2972633813" sldId="314"/>
        </pc:sldMkLst>
        <pc:spChg chg="mod">
          <ac:chgData name="4 Kolben Pro Satz" userId="1798de718464f27d" providerId="LiveId" clId="{9A738D94-1B9B-47C0-BB08-8967699E3A71}" dt="2023-02-05T17:20:06.089" v="2412" actId="20577"/>
          <ac:spMkLst>
            <pc:docMk/>
            <pc:sldMk cId="2972633813" sldId="314"/>
            <ac:spMk id="2" creationId="{9C07BA42-1DB7-571F-383D-EE46476C433B}"/>
          </ac:spMkLst>
        </pc:spChg>
        <pc:spChg chg="del">
          <ac:chgData name="4 Kolben Pro Satz" userId="1798de718464f27d" providerId="LiveId" clId="{9A738D94-1B9B-47C0-BB08-8967699E3A71}" dt="2023-02-05T17:20:16.852" v="2413" actId="931"/>
          <ac:spMkLst>
            <pc:docMk/>
            <pc:sldMk cId="2972633813" sldId="314"/>
            <ac:spMk id="3" creationId="{277264AB-C616-7C25-8134-E00B83CF6ECF}"/>
          </ac:spMkLst>
        </pc:spChg>
        <pc:spChg chg="add mod">
          <ac:chgData name="4 Kolben Pro Satz" userId="1798de718464f27d" providerId="LiveId" clId="{9A738D94-1B9B-47C0-BB08-8967699E3A71}" dt="2023-02-05T17:21:22.046" v="2485" actId="1076"/>
          <ac:spMkLst>
            <pc:docMk/>
            <pc:sldMk cId="2972633813" sldId="314"/>
            <ac:spMk id="7" creationId="{C40BCD87-55DF-FB81-5A2D-88C3495D52E1}"/>
          </ac:spMkLst>
        </pc:spChg>
        <pc:picChg chg="add mod">
          <ac:chgData name="4 Kolben Pro Satz" userId="1798de718464f27d" providerId="LiveId" clId="{9A738D94-1B9B-47C0-BB08-8967699E3A71}" dt="2023-02-05T17:21:18.398" v="2484" actId="1076"/>
          <ac:picMkLst>
            <pc:docMk/>
            <pc:sldMk cId="2972633813" sldId="314"/>
            <ac:picMk id="6" creationId="{F3DA226D-E819-4F25-A83F-13D27B11FBAF}"/>
          </ac:picMkLst>
        </pc:picChg>
      </pc:sldChg>
      <pc:sldChg chg="addSp delSp modSp new mod">
        <pc:chgData name="4 Kolben Pro Satz" userId="1798de718464f27d" providerId="LiveId" clId="{9A738D94-1B9B-47C0-BB08-8967699E3A71}" dt="2023-02-05T17:51:12.421" v="2683" actId="1076"/>
        <pc:sldMkLst>
          <pc:docMk/>
          <pc:sldMk cId="3310864976" sldId="315"/>
        </pc:sldMkLst>
        <pc:spChg chg="mod">
          <ac:chgData name="4 Kolben Pro Satz" userId="1798de718464f27d" providerId="LiveId" clId="{9A738D94-1B9B-47C0-BB08-8967699E3A71}" dt="2023-02-05T17:51:12.421" v="2683" actId="1076"/>
          <ac:spMkLst>
            <pc:docMk/>
            <pc:sldMk cId="3310864976" sldId="315"/>
            <ac:spMk id="2" creationId="{F64E6D53-A785-8899-7952-AEC374193A57}"/>
          </ac:spMkLst>
        </pc:spChg>
        <pc:spChg chg="del">
          <ac:chgData name="4 Kolben Pro Satz" userId="1798de718464f27d" providerId="LiveId" clId="{9A738D94-1B9B-47C0-BB08-8967699E3A71}" dt="2023-02-05T17:39:52.446" v="2607" actId="931"/>
          <ac:spMkLst>
            <pc:docMk/>
            <pc:sldMk cId="3310864976" sldId="315"/>
            <ac:spMk id="3" creationId="{E7E66479-0897-EB7D-D87E-7734B43B10BA}"/>
          </ac:spMkLst>
        </pc:spChg>
        <pc:spChg chg="add mod">
          <ac:chgData name="4 Kolben Pro Satz" userId="1798de718464f27d" providerId="LiveId" clId="{9A738D94-1B9B-47C0-BB08-8967699E3A71}" dt="2023-02-05T17:41:14.174" v="2682" actId="1076"/>
          <ac:spMkLst>
            <pc:docMk/>
            <pc:sldMk cId="3310864976" sldId="315"/>
            <ac:spMk id="7" creationId="{4363386D-20DC-5DD4-60BC-C3DAF58DFE36}"/>
          </ac:spMkLst>
        </pc:spChg>
        <pc:picChg chg="add mod">
          <ac:chgData name="4 Kolben Pro Satz" userId="1798de718464f27d" providerId="LiveId" clId="{9A738D94-1B9B-47C0-BB08-8967699E3A71}" dt="2023-02-05T17:40:21.564" v="2609" actId="14100"/>
          <ac:picMkLst>
            <pc:docMk/>
            <pc:sldMk cId="3310864976" sldId="315"/>
            <ac:picMk id="6" creationId="{17D2529A-040F-F157-DF97-3B9A04095F36}"/>
          </ac:picMkLst>
        </pc:picChg>
      </pc:sldChg>
      <pc:sldChg chg="addSp delSp modSp new mod">
        <pc:chgData name="4 Kolben Pro Satz" userId="1798de718464f27d" providerId="LiveId" clId="{9A738D94-1B9B-47C0-BB08-8967699E3A71}" dt="2023-02-05T19:34:02.301" v="2750" actId="1076"/>
        <pc:sldMkLst>
          <pc:docMk/>
          <pc:sldMk cId="49993160" sldId="316"/>
        </pc:sldMkLst>
        <pc:spChg chg="mod">
          <ac:chgData name="4 Kolben Pro Satz" userId="1798de718464f27d" providerId="LiveId" clId="{9A738D94-1B9B-47C0-BB08-8967699E3A71}" dt="2023-02-05T19:32:27.597" v="2705" actId="20577"/>
          <ac:spMkLst>
            <pc:docMk/>
            <pc:sldMk cId="49993160" sldId="316"/>
            <ac:spMk id="2" creationId="{1355E2BD-F692-2F6A-90F6-9A25276EA36F}"/>
          </ac:spMkLst>
        </pc:spChg>
        <pc:spChg chg="del">
          <ac:chgData name="4 Kolben Pro Satz" userId="1798de718464f27d" providerId="LiveId" clId="{9A738D94-1B9B-47C0-BB08-8967699E3A71}" dt="2023-02-05T19:33:02.983" v="2706" actId="931"/>
          <ac:spMkLst>
            <pc:docMk/>
            <pc:sldMk cId="49993160" sldId="316"/>
            <ac:spMk id="3" creationId="{52F8BE44-0920-8B9E-9D9C-B89FBD7BC39A}"/>
          </ac:spMkLst>
        </pc:spChg>
        <pc:spChg chg="add mod">
          <ac:chgData name="4 Kolben Pro Satz" userId="1798de718464f27d" providerId="LiveId" clId="{9A738D94-1B9B-47C0-BB08-8967699E3A71}" dt="2023-02-05T19:34:02.301" v="2750" actId="1076"/>
          <ac:spMkLst>
            <pc:docMk/>
            <pc:sldMk cId="49993160" sldId="316"/>
            <ac:spMk id="7" creationId="{48C5412B-BA8E-E2DA-EB64-086018B155B9}"/>
          </ac:spMkLst>
        </pc:spChg>
        <pc:picChg chg="add mod">
          <ac:chgData name="4 Kolben Pro Satz" userId="1798de718464f27d" providerId="LiveId" clId="{9A738D94-1B9B-47C0-BB08-8967699E3A71}" dt="2023-02-05T19:33:59.182" v="2749" actId="1076"/>
          <ac:picMkLst>
            <pc:docMk/>
            <pc:sldMk cId="49993160" sldId="316"/>
            <ac:picMk id="6" creationId="{007FBAA0-0412-631F-C946-17AEBEDA3636}"/>
          </ac:picMkLst>
        </pc:picChg>
      </pc:sldChg>
      <pc:sldChg chg="addSp delSp modSp new del mod">
        <pc:chgData name="4 Kolben Pro Satz" userId="1798de718464f27d" providerId="LiveId" clId="{9A738D94-1B9B-47C0-BB08-8967699E3A71}" dt="2023-02-06T22:12:38.646" v="5942" actId="2696"/>
        <pc:sldMkLst>
          <pc:docMk/>
          <pc:sldMk cId="3145580783" sldId="317"/>
        </pc:sldMkLst>
        <pc:spChg chg="mod">
          <ac:chgData name="4 Kolben Pro Satz" userId="1798de718464f27d" providerId="LiveId" clId="{9A738D94-1B9B-47C0-BB08-8967699E3A71}" dt="2023-02-06T10:43:47.699" v="2771" actId="20577"/>
          <ac:spMkLst>
            <pc:docMk/>
            <pc:sldMk cId="3145580783" sldId="317"/>
            <ac:spMk id="2" creationId="{39334ED7-CB53-EF57-0B0D-61AABACAA020}"/>
          </ac:spMkLst>
        </pc:spChg>
        <pc:spChg chg="del">
          <ac:chgData name="4 Kolben Pro Satz" userId="1798de718464f27d" providerId="LiveId" clId="{9A738D94-1B9B-47C0-BB08-8967699E3A71}" dt="2023-02-06T10:44:42.227" v="2772" actId="931"/>
          <ac:spMkLst>
            <pc:docMk/>
            <pc:sldMk cId="3145580783" sldId="317"/>
            <ac:spMk id="3" creationId="{90ED4E5E-DB77-5986-F2AF-B689E771851B}"/>
          </ac:spMkLst>
        </pc:spChg>
        <pc:spChg chg="add mod">
          <ac:chgData name="4 Kolben Pro Satz" userId="1798de718464f27d" providerId="LiveId" clId="{9A738D94-1B9B-47C0-BB08-8967699E3A71}" dt="2023-02-06T10:45:47.247" v="2831" actId="1076"/>
          <ac:spMkLst>
            <pc:docMk/>
            <pc:sldMk cId="3145580783" sldId="317"/>
            <ac:spMk id="7" creationId="{7E5CD167-85A2-E654-5279-7C32A7E6BF93}"/>
          </ac:spMkLst>
        </pc:spChg>
        <pc:picChg chg="add mod">
          <ac:chgData name="4 Kolben Pro Satz" userId="1798de718464f27d" providerId="LiveId" clId="{9A738D94-1B9B-47C0-BB08-8967699E3A71}" dt="2023-02-06T10:44:53.840" v="2774" actId="14100"/>
          <ac:picMkLst>
            <pc:docMk/>
            <pc:sldMk cId="3145580783" sldId="317"/>
            <ac:picMk id="6" creationId="{4A8A03BE-55F5-74DB-A627-2E50391187CD}"/>
          </ac:picMkLst>
        </pc:picChg>
      </pc:sldChg>
      <pc:sldChg chg="modSp add mod">
        <pc:chgData name="4 Kolben Pro Satz" userId="1798de718464f27d" providerId="LiveId" clId="{9A738D94-1B9B-47C0-BB08-8967699E3A71}" dt="2023-02-06T22:13:03.951" v="5971" actId="20577"/>
        <pc:sldMkLst>
          <pc:docMk/>
          <pc:sldMk cId="3640472719" sldId="317"/>
        </pc:sldMkLst>
        <pc:spChg chg="mod">
          <ac:chgData name="4 Kolben Pro Satz" userId="1798de718464f27d" providerId="LiveId" clId="{9A738D94-1B9B-47C0-BB08-8967699E3A71}" dt="2023-02-06T22:13:03.951" v="5971" actId="20577"/>
          <ac:spMkLst>
            <pc:docMk/>
            <pc:sldMk cId="3640472719" sldId="317"/>
            <ac:spMk id="2" creationId="{39334ED7-CB53-EF57-0B0D-61AABACAA020}"/>
          </ac:spMkLst>
        </pc:spChg>
      </pc:sldChg>
      <pc:sldChg chg="addSp delSp modSp new mod modNotesTx">
        <pc:chgData name="4 Kolben Pro Satz" userId="1798de718464f27d" providerId="LiveId" clId="{9A738D94-1B9B-47C0-BB08-8967699E3A71}" dt="2023-02-06T10:51:17.602" v="3002" actId="14100"/>
        <pc:sldMkLst>
          <pc:docMk/>
          <pc:sldMk cId="3356110488" sldId="318"/>
        </pc:sldMkLst>
        <pc:spChg chg="mod">
          <ac:chgData name="4 Kolben Pro Satz" userId="1798de718464f27d" providerId="LiveId" clId="{9A738D94-1B9B-47C0-BB08-8967699E3A71}" dt="2023-02-06T10:46:26.490" v="2852" actId="20577"/>
          <ac:spMkLst>
            <pc:docMk/>
            <pc:sldMk cId="3356110488" sldId="318"/>
            <ac:spMk id="2" creationId="{CA24BA1C-6346-71CD-5F93-4C74148F7FED}"/>
          </ac:spMkLst>
        </pc:spChg>
        <pc:spChg chg="del">
          <ac:chgData name="4 Kolben Pro Satz" userId="1798de718464f27d" providerId="LiveId" clId="{9A738D94-1B9B-47C0-BB08-8967699E3A71}" dt="2023-02-06T10:46:39.838" v="2853" actId="931"/>
          <ac:spMkLst>
            <pc:docMk/>
            <pc:sldMk cId="3356110488" sldId="318"/>
            <ac:spMk id="3" creationId="{9E132E66-DC70-5681-7016-E4B8FCE9ED31}"/>
          </ac:spMkLst>
        </pc:spChg>
        <pc:spChg chg="add mod">
          <ac:chgData name="4 Kolben Pro Satz" userId="1798de718464f27d" providerId="LiveId" clId="{9A738D94-1B9B-47C0-BB08-8967699E3A71}" dt="2023-02-06T10:47:48.633" v="2940" actId="1076"/>
          <ac:spMkLst>
            <pc:docMk/>
            <pc:sldMk cId="3356110488" sldId="318"/>
            <ac:spMk id="7" creationId="{9F766E09-5062-22EF-2346-D12377EA6408}"/>
          </ac:spMkLst>
        </pc:spChg>
        <pc:picChg chg="add mod">
          <ac:chgData name="4 Kolben Pro Satz" userId="1798de718464f27d" providerId="LiveId" clId="{9A738D94-1B9B-47C0-BB08-8967699E3A71}" dt="2023-02-06T10:51:17.602" v="3002" actId="14100"/>
          <ac:picMkLst>
            <pc:docMk/>
            <pc:sldMk cId="3356110488" sldId="318"/>
            <ac:picMk id="6" creationId="{05A83938-C595-08BF-30E8-F82667B61F11}"/>
          </ac:picMkLst>
        </pc:picChg>
      </pc:sldChg>
      <pc:sldChg chg="addSp delSp modSp add mod">
        <pc:chgData name="4 Kolben Pro Satz" userId="1798de718464f27d" providerId="LiveId" clId="{9A738D94-1B9B-47C0-BB08-8967699E3A71}" dt="2023-02-06T10:51:03.840" v="3001" actId="1076"/>
        <pc:sldMkLst>
          <pc:docMk/>
          <pc:sldMk cId="167629810" sldId="319"/>
        </pc:sldMkLst>
        <pc:spChg chg="mod">
          <ac:chgData name="4 Kolben Pro Satz" userId="1798de718464f27d" providerId="LiveId" clId="{9A738D94-1B9B-47C0-BB08-8967699E3A71}" dt="2023-02-06T10:48:36.585" v="2986" actId="20577"/>
          <ac:spMkLst>
            <pc:docMk/>
            <pc:sldMk cId="167629810" sldId="319"/>
            <ac:spMk id="7" creationId="{9F766E09-5062-22EF-2346-D12377EA6408}"/>
          </ac:spMkLst>
        </pc:spChg>
        <pc:spChg chg="add del mod">
          <ac:chgData name="4 Kolben Pro Satz" userId="1798de718464f27d" providerId="LiveId" clId="{9A738D94-1B9B-47C0-BB08-8967699E3A71}" dt="2023-02-06T10:49:39.320" v="2994" actId="478"/>
          <ac:spMkLst>
            <pc:docMk/>
            <pc:sldMk cId="167629810" sldId="319"/>
            <ac:spMk id="8" creationId="{03029AF7-C4DE-9132-133A-9D5E56842038}"/>
          </ac:spMkLst>
        </pc:spChg>
        <pc:picChg chg="add mod">
          <ac:chgData name="4 Kolben Pro Satz" userId="1798de718464f27d" providerId="LiveId" clId="{9A738D94-1B9B-47C0-BB08-8967699E3A71}" dt="2023-02-06T10:51:03.840" v="3001" actId="1076"/>
          <ac:picMkLst>
            <pc:docMk/>
            <pc:sldMk cId="167629810" sldId="319"/>
            <ac:picMk id="5" creationId="{AFD6C6E0-F604-27B4-DE17-972E371B1D5C}"/>
          </ac:picMkLst>
        </pc:picChg>
        <pc:picChg chg="del">
          <ac:chgData name="4 Kolben Pro Satz" userId="1798de718464f27d" providerId="LiveId" clId="{9A738D94-1B9B-47C0-BB08-8967699E3A71}" dt="2023-02-06T10:49:36.614" v="2993" actId="478"/>
          <ac:picMkLst>
            <pc:docMk/>
            <pc:sldMk cId="167629810" sldId="319"/>
            <ac:picMk id="6" creationId="{05A83938-C595-08BF-30E8-F82667B61F11}"/>
          </ac:picMkLst>
        </pc:picChg>
      </pc:sldChg>
      <pc:sldChg chg="addSp delSp modSp new mod">
        <pc:chgData name="4 Kolben Pro Satz" userId="1798de718464f27d" providerId="LiveId" clId="{9A738D94-1B9B-47C0-BB08-8967699E3A71}" dt="2023-02-06T11:17:13.806" v="3175" actId="1076"/>
        <pc:sldMkLst>
          <pc:docMk/>
          <pc:sldMk cId="4201020243" sldId="320"/>
        </pc:sldMkLst>
        <pc:spChg chg="mod">
          <ac:chgData name="4 Kolben Pro Satz" userId="1798de718464f27d" providerId="LiveId" clId="{9A738D94-1B9B-47C0-BB08-8967699E3A71}" dt="2023-02-06T11:14:41.232" v="3023" actId="20577"/>
          <ac:spMkLst>
            <pc:docMk/>
            <pc:sldMk cId="4201020243" sldId="320"/>
            <ac:spMk id="2" creationId="{64620F6C-FDCA-FE30-7440-A586673E8889}"/>
          </ac:spMkLst>
        </pc:spChg>
        <pc:spChg chg="del">
          <ac:chgData name="4 Kolben Pro Satz" userId="1798de718464f27d" providerId="LiveId" clId="{9A738D94-1B9B-47C0-BB08-8967699E3A71}" dt="2023-02-06T11:14:59.879" v="3024" actId="931"/>
          <ac:spMkLst>
            <pc:docMk/>
            <pc:sldMk cId="4201020243" sldId="320"/>
            <ac:spMk id="3" creationId="{3E1B0045-95EA-BDF7-FCBE-2FEAECD75714}"/>
          </ac:spMkLst>
        </pc:spChg>
        <pc:spChg chg="add mod">
          <ac:chgData name="4 Kolben Pro Satz" userId="1798de718464f27d" providerId="LiveId" clId="{9A738D94-1B9B-47C0-BB08-8967699E3A71}" dt="2023-02-06T11:17:13.806" v="3175" actId="1076"/>
          <ac:spMkLst>
            <pc:docMk/>
            <pc:sldMk cId="4201020243" sldId="320"/>
            <ac:spMk id="7" creationId="{028766F2-FCC9-E5E6-3E79-4B62F916D327}"/>
          </ac:spMkLst>
        </pc:spChg>
        <pc:picChg chg="add mod">
          <ac:chgData name="4 Kolben Pro Satz" userId="1798de718464f27d" providerId="LiveId" clId="{9A738D94-1B9B-47C0-BB08-8967699E3A71}" dt="2023-02-06T11:15:07.364" v="3026" actId="14100"/>
          <ac:picMkLst>
            <pc:docMk/>
            <pc:sldMk cId="4201020243" sldId="320"/>
            <ac:picMk id="6" creationId="{23E2F9CE-08B5-6249-810D-8E8280FCE972}"/>
          </ac:picMkLst>
        </pc:picChg>
      </pc:sldChg>
      <pc:sldChg chg="addSp delSp modSp new mod">
        <pc:chgData name="4 Kolben Pro Satz" userId="1798de718464f27d" providerId="LiveId" clId="{9A738D94-1B9B-47C0-BB08-8967699E3A71}" dt="2023-02-06T11:46:58.411" v="3293" actId="1076"/>
        <pc:sldMkLst>
          <pc:docMk/>
          <pc:sldMk cId="1978547143" sldId="321"/>
        </pc:sldMkLst>
        <pc:spChg chg="mod">
          <ac:chgData name="4 Kolben Pro Satz" userId="1798de718464f27d" providerId="LiveId" clId="{9A738D94-1B9B-47C0-BB08-8967699E3A71}" dt="2023-02-06T11:44:41.989" v="3197" actId="20577"/>
          <ac:spMkLst>
            <pc:docMk/>
            <pc:sldMk cId="1978547143" sldId="321"/>
            <ac:spMk id="2" creationId="{692DA4CD-759D-BD9E-4939-407798A28C32}"/>
          </ac:spMkLst>
        </pc:spChg>
        <pc:spChg chg="del">
          <ac:chgData name="4 Kolben Pro Satz" userId="1798de718464f27d" providerId="LiveId" clId="{9A738D94-1B9B-47C0-BB08-8967699E3A71}" dt="2023-02-06T11:45:06.364" v="3198" actId="931"/>
          <ac:spMkLst>
            <pc:docMk/>
            <pc:sldMk cId="1978547143" sldId="321"/>
            <ac:spMk id="3" creationId="{FAF9E039-F668-E916-50E7-EEE15F315B33}"/>
          </ac:spMkLst>
        </pc:spChg>
        <pc:spChg chg="add mod">
          <ac:chgData name="4 Kolben Pro Satz" userId="1798de718464f27d" providerId="LiveId" clId="{9A738D94-1B9B-47C0-BB08-8967699E3A71}" dt="2023-02-06T11:46:58.411" v="3293" actId="1076"/>
          <ac:spMkLst>
            <pc:docMk/>
            <pc:sldMk cId="1978547143" sldId="321"/>
            <ac:spMk id="7" creationId="{CE9634AF-6B51-FCCA-7E20-AF6F8D5AC5C1}"/>
          </ac:spMkLst>
        </pc:spChg>
        <pc:picChg chg="add mod">
          <ac:chgData name="4 Kolben Pro Satz" userId="1798de718464f27d" providerId="LiveId" clId="{9A738D94-1B9B-47C0-BB08-8967699E3A71}" dt="2023-02-06T11:45:26.976" v="3204" actId="14100"/>
          <ac:picMkLst>
            <pc:docMk/>
            <pc:sldMk cId="1978547143" sldId="321"/>
            <ac:picMk id="6" creationId="{0190BB6D-3DF4-6E04-688B-F14C0BFFDD29}"/>
          </ac:picMkLst>
        </pc:picChg>
      </pc:sldChg>
      <pc:sldChg chg="addSp delSp modSp new mod">
        <pc:chgData name="4 Kolben Pro Satz" userId="1798de718464f27d" providerId="LiveId" clId="{9A738D94-1B9B-47C0-BB08-8967699E3A71}" dt="2023-02-06T12:26:26.669" v="3438" actId="1076"/>
        <pc:sldMkLst>
          <pc:docMk/>
          <pc:sldMk cId="258271898" sldId="322"/>
        </pc:sldMkLst>
        <pc:spChg chg="mod">
          <ac:chgData name="4 Kolben Pro Satz" userId="1798de718464f27d" providerId="LiveId" clId="{9A738D94-1B9B-47C0-BB08-8967699E3A71}" dt="2023-02-06T12:24:36.265" v="3313" actId="20577"/>
          <ac:spMkLst>
            <pc:docMk/>
            <pc:sldMk cId="258271898" sldId="322"/>
            <ac:spMk id="2" creationId="{D07DD204-419D-5555-6DB7-455470520A53}"/>
          </ac:spMkLst>
        </pc:spChg>
        <pc:spChg chg="del">
          <ac:chgData name="4 Kolben Pro Satz" userId="1798de718464f27d" providerId="LiveId" clId="{9A738D94-1B9B-47C0-BB08-8967699E3A71}" dt="2023-02-06T12:25:02.461" v="3315" actId="931"/>
          <ac:spMkLst>
            <pc:docMk/>
            <pc:sldMk cId="258271898" sldId="322"/>
            <ac:spMk id="3" creationId="{CB967A3C-D1E4-CF90-77D1-9F90FC5DBC4D}"/>
          </ac:spMkLst>
        </pc:spChg>
        <pc:spChg chg="add mod">
          <ac:chgData name="4 Kolben Pro Satz" userId="1798de718464f27d" providerId="LiveId" clId="{9A738D94-1B9B-47C0-BB08-8967699E3A71}" dt="2023-02-06T12:26:26.669" v="3438" actId="1076"/>
          <ac:spMkLst>
            <pc:docMk/>
            <pc:sldMk cId="258271898" sldId="322"/>
            <ac:spMk id="7" creationId="{D2F784E4-1889-444B-B9D2-6A3E6F035700}"/>
          </ac:spMkLst>
        </pc:spChg>
        <pc:picChg chg="add mod">
          <ac:chgData name="4 Kolben Pro Satz" userId="1798de718464f27d" providerId="LiveId" clId="{9A738D94-1B9B-47C0-BB08-8967699E3A71}" dt="2023-02-06T12:25:16.134" v="3318" actId="1076"/>
          <ac:picMkLst>
            <pc:docMk/>
            <pc:sldMk cId="258271898" sldId="322"/>
            <ac:picMk id="6" creationId="{58856822-9805-D10E-2CD4-F3F0BA4DAF6A}"/>
          </ac:picMkLst>
        </pc:picChg>
      </pc:sldChg>
      <pc:sldChg chg="addSp delSp modSp add mod">
        <pc:chgData name="4 Kolben Pro Satz" userId="1798de718464f27d" providerId="LiveId" clId="{9A738D94-1B9B-47C0-BB08-8967699E3A71}" dt="2023-02-07T00:22:12.164" v="6888" actId="1076"/>
        <pc:sldMkLst>
          <pc:docMk/>
          <pc:sldMk cId="968284692" sldId="323"/>
        </pc:sldMkLst>
        <pc:spChg chg="mod">
          <ac:chgData name="4 Kolben Pro Satz" userId="1798de718464f27d" providerId="LiveId" clId="{9A738D94-1B9B-47C0-BB08-8967699E3A71}" dt="2023-02-06T16:59:47.026" v="4689" actId="20577"/>
          <ac:spMkLst>
            <pc:docMk/>
            <pc:sldMk cId="968284692" sldId="323"/>
            <ac:spMk id="2" creationId="{118C58BF-C933-7396-C236-E2C87B47D908}"/>
          </ac:spMkLst>
        </pc:spChg>
        <pc:spChg chg="add del mod">
          <ac:chgData name="4 Kolben Pro Satz" userId="1798de718464f27d" providerId="LiveId" clId="{9A738D94-1B9B-47C0-BB08-8967699E3A71}" dt="2023-02-07T00:21:59.899" v="6883" actId="478"/>
          <ac:spMkLst>
            <pc:docMk/>
            <pc:sldMk cId="968284692" sldId="323"/>
            <ac:spMk id="3" creationId="{6D6C65CA-51D6-4375-9494-2BEC48040B04}"/>
          </ac:spMkLst>
        </pc:spChg>
        <pc:picChg chg="del">
          <ac:chgData name="4 Kolben Pro Satz" userId="1798de718464f27d" providerId="LiveId" clId="{9A738D94-1B9B-47C0-BB08-8967699E3A71}" dt="2023-02-07T00:21:57.353" v="6882" actId="478"/>
          <ac:picMkLst>
            <pc:docMk/>
            <pc:sldMk cId="968284692" sldId="323"/>
            <ac:picMk id="6" creationId="{864DF6BD-A14F-D73A-A6B7-EFAFF71070D3}"/>
          </ac:picMkLst>
        </pc:picChg>
        <pc:picChg chg="add mod">
          <ac:chgData name="4 Kolben Pro Satz" userId="1798de718464f27d" providerId="LiveId" clId="{9A738D94-1B9B-47C0-BB08-8967699E3A71}" dt="2023-02-07T00:22:12.164" v="6888" actId="1076"/>
          <ac:picMkLst>
            <pc:docMk/>
            <pc:sldMk cId="968284692" sldId="323"/>
            <ac:picMk id="7" creationId="{1F5D83E5-37C2-0C9E-A6DD-362E7D7725E4}"/>
          </ac:picMkLst>
        </pc:picChg>
      </pc:sldChg>
      <pc:sldChg chg="addSp modSp add mod">
        <pc:chgData name="4 Kolben Pro Satz" userId="1798de718464f27d" providerId="LiveId" clId="{9A738D94-1B9B-47C0-BB08-8967699E3A71}" dt="2023-02-06T12:28:01.035" v="3448" actId="1076"/>
        <pc:sldMkLst>
          <pc:docMk/>
          <pc:sldMk cId="4218326406" sldId="324"/>
        </pc:sldMkLst>
        <pc:spChg chg="mod">
          <ac:chgData name="4 Kolben Pro Satz" userId="1798de718464f27d" providerId="LiveId" clId="{9A738D94-1B9B-47C0-BB08-8967699E3A71}" dt="2023-02-06T12:26:41.398" v="3443" actId="20577"/>
          <ac:spMkLst>
            <pc:docMk/>
            <pc:sldMk cId="4218326406" sldId="324"/>
            <ac:spMk id="7" creationId="{D2F784E4-1889-444B-B9D2-6A3E6F035700}"/>
          </ac:spMkLst>
        </pc:spChg>
        <pc:picChg chg="add mod">
          <ac:chgData name="4 Kolben Pro Satz" userId="1798de718464f27d" providerId="LiveId" clId="{9A738D94-1B9B-47C0-BB08-8967699E3A71}" dt="2023-02-06T12:28:01.035" v="3448" actId="1076"/>
          <ac:picMkLst>
            <pc:docMk/>
            <pc:sldMk cId="4218326406" sldId="324"/>
            <ac:picMk id="5" creationId="{6557DE38-8FA9-1E4D-BDC9-BEDE67EDFC75}"/>
          </ac:picMkLst>
        </pc:picChg>
      </pc:sldChg>
      <pc:sldChg chg="addSp delSp modSp new mod">
        <pc:chgData name="4 Kolben Pro Satz" userId="1798de718464f27d" providerId="LiveId" clId="{9A738D94-1B9B-47C0-BB08-8967699E3A71}" dt="2023-02-06T13:36:16.376" v="3481" actId="20577"/>
        <pc:sldMkLst>
          <pc:docMk/>
          <pc:sldMk cId="2501554276" sldId="325"/>
        </pc:sldMkLst>
        <pc:spChg chg="mod">
          <ac:chgData name="4 Kolben Pro Satz" userId="1798de718464f27d" providerId="LiveId" clId="{9A738D94-1B9B-47C0-BB08-8967699E3A71}" dt="2023-02-06T13:34:34.735" v="3468" actId="20577"/>
          <ac:spMkLst>
            <pc:docMk/>
            <pc:sldMk cId="2501554276" sldId="325"/>
            <ac:spMk id="2" creationId="{8A4C0724-22E5-38C8-D360-F6D467D44A23}"/>
          </ac:spMkLst>
        </pc:spChg>
        <pc:spChg chg="del">
          <ac:chgData name="4 Kolben Pro Satz" userId="1798de718464f27d" providerId="LiveId" clId="{9A738D94-1B9B-47C0-BB08-8967699E3A71}" dt="2023-02-06T13:34:56.689" v="3469" actId="931"/>
          <ac:spMkLst>
            <pc:docMk/>
            <pc:sldMk cId="2501554276" sldId="325"/>
            <ac:spMk id="3" creationId="{F8C9CBA7-B5E5-709B-6BD8-3B647AA3B0A1}"/>
          </ac:spMkLst>
        </pc:spChg>
        <pc:spChg chg="add mod">
          <ac:chgData name="4 Kolben Pro Satz" userId="1798de718464f27d" providerId="LiveId" clId="{9A738D94-1B9B-47C0-BB08-8967699E3A71}" dt="2023-02-06T13:36:16.376" v="3481" actId="20577"/>
          <ac:spMkLst>
            <pc:docMk/>
            <pc:sldMk cId="2501554276" sldId="325"/>
            <ac:spMk id="7" creationId="{6B8A3D01-806E-C100-DABD-4BC02C1367CE}"/>
          </ac:spMkLst>
        </pc:spChg>
        <pc:picChg chg="add mod">
          <ac:chgData name="4 Kolben Pro Satz" userId="1798de718464f27d" providerId="LiveId" clId="{9A738D94-1B9B-47C0-BB08-8967699E3A71}" dt="2023-02-06T13:35:50.798" v="3473" actId="1076"/>
          <ac:picMkLst>
            <pc:docMk/>
            <pc:sldMk cId="2501554276" sldId="325"/>
            <ac:picMk id="6" creationId="{8EB1EC33-F508-FE0F-156F-0F42D6381F1D}"/>
          </ac:picMkLst>
        </pc:picChg>
      </pc:sldChg>
      <pc:sldChg chg="addSp modSp add mod">
        <pc:chgData name="4 Kolben Pro Satz" userId="1798de718464f27d" providerId="LiveId" clId="{9A738D94-1B9B-47C0-BB08-8967699E3A71}" dt="2023-02-06T13:37:05.608" v="3488" actId="1076"/>
        <pc:sldMkLst>
          <pc:docMk/>
          <pc:sldMk cId="3852499075" sldId="326"/>
        </pc:sldMkLst>
        <pc:spChg chg="mod">
          <ac:chgData name="4 Kolben Pro Satz" userId="1798de718464f27d" providerId="LiveId" clId="{9A738D94-1B9B-47C0-BB08-8967699E3A71}" dt="2023-02-06T13:36:28.264" v="3484" actId="20577"/>
          <ac:spMkLst>
            <pc:docMk/>
            <pc:sldMk cId="3852499075" sldId="326"/>
            <ac:spMk id="7" creationId="{6B8A3D01-806E-C100-DABD-4BC02C1367CE}"/>
          </ac:spMkLst>
        </pc:spChg>
        <pc:picChg chg="add mod">
          <ac:chgData name="4 Kolben Pro Satz" userId="1798de718464f27d" providerId="LiveId" clId="{9A738D94-1B9B-47C0-BB08-8967699E3A71}" dt="2023-02-06T13:37:05.608" v="3488" actId="1076"/>
          <ac:picMkLst>
            <pc:docMk/>
            <pc:sldMk cId="3852499075" sldId="326"/>
            <ac:picMk id="5" creationId="{879A213D-8671-9787-6839-D4EE8731AA35}"/>
          </ac:picMkLst>
        </pc:picChg>
      </pc:sldChg>
      <pc:sldChg chg="addSp delSp modSp add mod">
        <pc:chgData name="4 Kolben Pro Satz" userId="1798de718464f27d" providerId="LiveId" clId="{9A738D94-1B9B-47C0-BB08-8967699E3A71}" dt="2023-02-07T00:22:36.991" v="6895" actId="1076"/>
        <pc:sldMkLst>
          <pc:docMk/>
          <pc:sldMk cId="354411796" sldId="327"/>
        </pc:sldMkLst>
        <pc:spChg chg="mod">
          <ac:chgData name="4 Kolben Pro Satz" userId="1798de718464f27d" providerId="LiveId" clId="{9A738D94-1B9B-47C0-BB08-8967699E3A71}" dt="2023-02-06T14:11:08.704" v="3511" actId="20577"/>
          <ac:spMkLst>
            <pc:docMk/>
            <pc:sldMk cId="354411796" sldId="327"/>
            <ac:spMk id="2" creationId="{118C58BF-C933-7396-C236-E2C87B47D908}"/>
          </ac:spMkLst>
        </pc:spChg>
        <pc:spChg chg="add del mod">
          <ac:chgData name="4 Kolben Pro Satz" userId="1798de718464f27d" providerId="LiveId" clId="{9A738D94-1B9B-47C0-BB08-8967699E3A71}" dt="2023-02-07T00:22:26.004" v="6890" actId="478"/>
          <ac:spMkLst>
            <pc:docMk/>
            <pc:sldMk cId="354411796" sldId="327"/>
            <ac:spMk id="3" creationId="{B0F0306C-7E73-3B82-5656-5F5ECC47F936}"/>
          </ac:spMkLst>
        </pc:spChg>
        <pc:picChg chg="del">
          <ac:chgData name="4 Kolben Pro Satz" userId="1798de718464f27d" providerId="LiveId" clId="{9A738D94-1B9B-47C0-BB08-8967699E3A71}" dt="2023-02-07T00:22:23.830" v="6889" actId="478"/>
          <ac:picMkLst>
            <pc:docMk/>
            <pc:sldMk cId="354411796" sldId="327"/>
            <ac:picMk id="6" creationId="{864DF6BD-A14F-D73A-A6B7-EFAFF71070D3}"/>
          </ac:picMkLst>
        </pc:picChg>
        <pc:picChg chg="add mod">
          <ac:chgData name="4 Kolben Pro Satz" userId="1798de718464f27d" providerId="LiveId" clId="{9A738D94-1B9B-47C0-BB08-8967699E3A71}" dt="2023-02-07T00:22:36.991" v="6895" actId="1076"/>
          <ac:picMkLst>
            <pc:docMk/>
            <pc:sldMk cId="354411796" sldId="327"/>
            <ac:picMk id="7" creationId="{AD092419-842C-3A8C-93D9-3938AE8FC97A}"/>
          </ac:picMkLst>
        </pc:picChg>
      </pc:sldChg>
      <pc:sldChg chg="addSp modSp new mod">
        <pc:chgData name="4 Kolben Pro Satz" userId="1798de718464f27d" providerId="LiveId" clId="{9A738D94-1B9B-47C0-BB08-8967699E3A71}" dt="2023-02-06T14:25:10.932" v="3981" actId="20577"/>
        <pc:sldMkLst>
          <pc:docMk/>
          <pc:sldMk cId="2174033390" sldId="328"/>
        </pc:sldMkLst>
        <pc:spChg chg="mod">
          <ac:chgData name="4 Kolben Pro Satz" userId="1798de718464f27d" providerId="LiveId" clId="{9A738D94-1B9B-47C0-BB08-8967699E3A71}" dt="2023-02-06T14:11:16.132" v="3532" actId="20577"/>
          <ac:spMkLst>
            <pc:docMk/>
            <pc:sldMk cId="2174033390" sldId="328"/>
            <ac:spMk id="2" creationId="{6BFF3CBA-A447-9633-1B5A-8D5432379312}"/>
          </ac:spMkLst>
        </pc:spChg>
        <pc:spChg chg="mod">
          <ac:chgData name="4 Kolben Pro Satz" userId="1798de718464f27d" providerId="LiveId" clId="{9A738D94-1B9B-47C0-BB08-8967699E3A71}" dt="2023-02-06T14:23:27.769" v="3891" actId="1076"/>
          <ac:spMkLst>
            <pc:docMk/>
            <pc:sldMk cId="2174033390" sldId="328"/>
            <ac:spMk id="3" creationId="{4EC8BDD7-3040-989B-6F14-4AC1A28333A3}"/>
          </ac:spMkLst>
        </pc:spChg>
        <pc:spChg chg="add mod">
          <ac:chgData name="4 Kolben Pro Satz" userId="1798de718464f27d" providerId="LiveId" clId="{9A738D94-1B9B-47C0-BB08-8967699E3A71}" dt="2023-02-06T14:25:10.932" v="3981" actId="20577"/>
          <ac:spMkLst>
            <pc:docMk/>
            <pc:sldMk cId="2174033390" sldId="328"/>
            <ac:spMk id="7" creationId="{30A10096-DE11-B091-1B05-09C7DA2A4E8D}"/>
          </ac:spMkLst>
        </pc:spChg>
        <pc:picChg chg="add mod">
          <ac:chgData name="4 Kolben Pro Satz" userId="1798de718464f27d" providerId="LiveId" clId="{9A738D94-1B9B-47C0-BB08-8967699E3A71}" dt="2023-02-06T14:23:21.903" v="3890" actId="1076"/>
          <ac:picMkLst>
            <pc:docMk/>
            <pc:sldMk cId="2174033390" sldId="328"/>
            <ac:picMk id="6" creationId="{D28135F0-CC54-22B5-9964-CB70E4ECF08E}"/>
          </ac:picMkLst>
        </pc:picChg>
      </pc:sldChg>
      <pc:sldChg chg="addSp delSp modSp new mod modNotesTx">
        <pc:chgData name="4 Kolben Pro Satz" userId="1798de718464f27d" providerId="LiveId" clId="{9A738D94-1B9B-47C0-BB08-8967699E3A71}" dt="2023-02-06T14:22:15.712" v="3881" actId="20577"/>
        <pc:sldMkLst>
          <pc:docMk/>
          <pc:sldMk cId="1245884150" sldId="329"/>
        </pc:sldMkLst>
        <pc:spChg chg="mod">
          <ac:chgData name="4 Kolben Pro Satz" userId="1798de718464f27d" providerId="LiveId" clId="{9A738D94-1B9B-47C0-BB08-8967699E3A71}" dt="2023-02-06T14:19:04.138" v="3616" actId="20577"/>
          <ac:spMkLst>
            <pc:docMk/>
            <pc:sldMk cId="1245884150" sldId="329"/>
            <ac:spMk id="2" creationId="{955F9007-4FFE-6F6B-8FA9-05AF9620CA1F}"/>
          </ac:spMkLst>
        </pc:spChg>
        <pc:spChg chg="del">
          <ac:chgData name="4 Kolben Pro Satz" userId="1798de718464f27d" providerId="LiveId" clId="{9A738D94-1B9B-47C0-BB08-8967699E3A71}" dt="2023-02-06T14:19:14.636" v="3617" actId="931"/>
          <ac:spMkLst>
            <pc:docMk/>
            <pc:sldMk cId="1245884150" sldId="329"/>
            <ac:spMk id="3" creationId="{F8514897-2EFF-8506-F5AF-A531B88075B5}"/>
          </ac:spMkLst>
        </pc:spChg>
        <pc:spChg chg="add mod">
          <ac:chgData name="4 Kolben Pro Satz" userId="1798de718464f27d" providerId="LiveId" clId="{9A738D94-1B9B-47C0-BB08-8967699E3A71}" dt="2023-02-06T14:20:40.432" v="3716" actId="1076"/>
          <ac:spMkLst>
            <pc:docMk/>
            <pc:sldMk cId="1245884150" sldId="329"/>
            <ac:spMk id="7" creationId="{C3D508E5-B5DC-AFED-BCFA-CBF36859AEE9}"/>
          </ac:spMkLst>
        </pc:spChg>
        <pc:picChg chg="add mod">
          <ac:chgData name="4 Kolben Pro Satz" userId="1798de718464f27d" providerId="LiveId" clId="{9A738D94-1B9B-47C0-BB08-8967699E3A71}" dt="2023-02-06T14:19:27.799" v="3620" actId="1076"/>
          <ac:picMkLst>
            <pc:docMk/>
            <pc:sldMk cId="1245884150" sldId="329"/>
            <ac:picMk id="6" creationId="{F5130322-3A24-EA56-86A5-CE6B393E6DEE}"/>
          </ac:picMkLst>
        </pc:picChg>
      </pc:sldChg>
      <pc:sldChg chg="addSp delSp modSp new del mod modNotesTx">
        <pc:chgData name="4 Kolben Pro Satz" userId="1798de718464f27d" providerId="LiveId" clId="{9A738D94-1B9B-47C0-BB08-8967699E3A71}" dt="2023-02-06T19:57:51.473" v="4742" actId="2696"/>
        <pc:sldMkLst>
          <pc:docMk/>
          <pc:sldMk cId="597947247" sldId="330"/>
        </pc:sldMkLst>
        <pc:spChg chg="mod">
          <ac:chgData name="4 Kolben Pro Satz" userId="1798de718464f27d" providerId="LiveId" clId="{9A738D94-1B9B-47C0-BB08-8967699E3A71}" dt="2023-02-06T14:37:06.210" v="4003" actId="20577"/>
          <ac:spMkLst>
            <pc:docMk/>
            <pc:sldMk cId="597947247" sldId="330"/>
            <ac:spMk id="2" creationId="{8EC7F3F1-E1B8-5D09-871F-B5A0EFE2E5E0}"/>
          </ac:spMkLst>
        </pc:spChg>
        <pc:spChg chg="del">
          <ac:chgData name="4 Kolben Pro Satz" userId="1798de718464f27d" providerId="LiveId" clId="{9A738D94-1B9B-47C0-BB08-8967699E3A71}" dt="2023-02-06T14:37:51.630" v="4029" actId="931"/>
          <ac:spMkLst>
            <pc:docMk/>
            <pc:sldMk cId="597947247" sldId="330"/>
            <ac:spMk id="3" creationId="{512AEDA9-2008-EFD6-EBFA-2CAD452F4186}"/>
          </ac:spMkLst>
        </pc:spChg>
        <pc:spChg chg="add mod">
          <ac:chgData name="4 Kolben Pro Satz" userId="1798de718464f27d" providerId="LiveId" clId="{9A738D94-1B9B-47C0-BB08-8967699E3A71}" dt="2023-02-06T14:39:57.172" v="4102" actId="1076"/>
          <ac:spMkLst>
            <pc:docMk/>
            <pc:sldMk cId="597947247" sldId="330"/>
            <ac:spMk id="7" creationId="{537917EA-8DC7-4CF2-686D-F0728C92F5D9}"/>
          </ac:spMkLst>
        </pc:spChg>
        <pc:picChg chg="add mod">
          <ac:chgData name="4 Kolben Pro Satz" userId="1798de718464f27d" providerId="LiveId" clId="{9A738D94-1B9B-47C0-BB08-8967699E3A71}" dt="2023-02-06T14:38:08.219" v="4031" actId="14100"/>
          <ac:picMkLst>
            <pc:docMk/>
            <pc:sldMk cId="597947247" sldId="330"/>
            <ac:picMk id="6" creationId="{95AA8700-FDE4-A174-75DF-9E41D3E1608C}"/>
          </ac:picMkLst>
        </pc:picChg>
      </pc:sldChg>
      <pc:sldChg chg="modSp add mod">
        <pc:chgData name="4 Kolben Pro Satz" userId="1798de718464f27d" providerId="LiveId" clId="{9A738D94-1B9B-47C0-BB08-8967699E3A71}" dt="2023-02-06T19:58:09.439" v="4770" actId="20577"/>
        <pc:sldMkLst>
          <pc:docMk/>
          <pc:sldMk cId="849197546" sldId="330"/>
        </pc:sldMkLst>
        <pc:spChg chg="mod">
          <ac:chgData name="4 Kolben Pro Satz" userId="1798de718464f27d" providerId="LiveId" clId="{9A738D94-1B9B-47C0-BB08-8967699E3A71}" dt="2023-02-06T19:58:09.439" v="4770" actId="20577"/>
          <ac:spMkLst>
            <pc:docMk/>
            <pc:sldMk cId="849197546" sldId="330"/>
            <ac:spMk id="2" creationId="{8EC7F3F1-E1B8-5D09-871F-B5A0EFE2E5E0}"/>
          </ac:spMkLst>
        </pc:spChg>
      </pc:sldChg>
      <pc:sldChg chg="addSp delSp modSp new mod">
        <pc:chgData name="4 Kolben Pro Satz" userId="1798de718464f27d" providerId="LiveId" clId="{9A738D94-1B9B-47C0-BB08-8967699E3A71}" dt="2023-02-06T20:22:05.592" v="4869" actId="20577"/>
        <pc:sldMkLst>
          <pc:docMk/>
          <pc:sldMk cId="1366561575" sldId="331"/>
        </pc:sldMkLst>
        <pc:spChg chg="mod">
          <ac:chgData name="4 Kolben Pro Satz" userId="1798de718464f27d" providerId="LiveId" clId="{9A738D94-1B9B-47C0-BB08-8967699E3A71}" dt="2023-02-06T20:22:05.592" v="4869" actId="20577"/>
          <ac:spMkLst>
            <pc:docMk/>
            <pc:sldMk cId="1366561575" sldId="331"/>
            <ac:spMk id="2" creationId="{E8683E6B-3926-62AD-D251-2D1F033F8689}"/>
          </ac:spMkLst>
        </pc:spChg>
        <pc:spChg chg="del">
          <ac:chgData name="4 Kolben Pro Satz" userId="1798de718464f27d" providerId="LiveId" clId="{9A738D94-1B9B-47C0-BB08-8967699E3A71}" dt="2023-02-06T14:48:38.742" v="4103" actId="931"/>
          <ac:spMkLst>
            <pc:docMk/>
            <pc:sldMk cId="1366561575" sldId="331"/>
            <ac:spMk id="3" creationId="{B8643142-1E51-4858-F9F7-A90594AD5876}"/>
          </ac:spMkLst>
        </pc:spChg>
        <pc:spChg chg="add mod">
          <ac:chgData name="4 Kolben Pro Satz" userId="1798de718464f27d" providerId="LiveId" clId="{9A738D94-1B9B-47C0-BB08-8967699E3A71}" dt="2023-02-06T14:50:14.615" v="4146"/>
          <ac:spMkLst>
            <pc:docMk/>
            <pc:sldMk cId="1366561575" sldId="331"/>
            <ac:spMk id="7" creationId="{8830A936-084E-5037-92C9-7E28D35B9799}"/>
          </ac:spMkLst>
        </pc:spChg>
        <pc:picChg chg="add mod">
          <ac:chgData name="4 Kolben Pro Satz" userId="1798de718464f27d" providerId="LiveId" clId="{9A738D94-1B9B-47C0-BB08-8967699E3A71}" dt="2023-02-06T14:48:43.986" v="4105" actId="14100"/>
          <ac:picMkLst>
            <pc:docMk/>
            <pc:sldMk cId="1366561575" sldId="331"/>
            <ac:picMk id="6" creationId="{33B3AC2C-45F2-E568-2ED0-6C359044C925}"/>
          </ac:picMkLst>
        </pc:picChg>
      </pc:sldChg>
      <pc:sldChg chg="addSp delSp modSp add mod">
        <pc:chgData name="4 Kolben Pro Satz" userId="1798de718464f27d" providerId="LiveId" clId="{9A738D94-1B9B-47C0-BB08-8967699E3A71}" dt="2023-02-06T19:46:35.370" v="4741" actId="20577"/>
        <pc:sldMkLst>
          <pc:docMk/>
          <pc:sldMk cId="3463819392" sldId="332"/>
        </pc:sldMkLst>
        <pc:spChg chg="mod">
          <ac:chgData name="4 Kolben Pro Satz" userId="1798de718464f27d" providerId="LiveId" clId="{9A738D94-1B9B-47C0-BB08-8967699E3A71}" dt="2023-02-06T19:46:35.370" v="4741" actId="20577"/>
          <ac:spMkLst>
            <pc:docMk/>
            <pc:sldMk cId="3463819392" sldId="332"/>
            <ac:spMk id="2" creationId="{E8683E6B-3926-62AD-D251-2D1F033F8689}"/>
          </ac:spMkLst>
        </pc:spChg>
        <pc:spChg chg="add del mod">
          <ac:chgData name="4 Kolben Pro Satz" userId="1798de718464f27d" providerId="LiveId" clId="{9A738D94-1B9B-47C0-BB08-8967699E3A71}" dt="2023-02-06T14:48:58.502" v="4108" actId="931"/>
          <ac:spMkLst>
            <pc:docMk/>
            <pc:sldMk cId="3463819392" sldId="332"/>
            <ac:spMk id="3" creationId="{8285C6B0-7E6F-A681-36CA-E1CD18E47DF1}"/>
          </ac:spMkLst>
        </pc:spChg>
        <pc:spChg chg="add del mod">
          <ac:chgData name="4 Kolben Pro Satz" userId="1798de718464f27d" providerId="LiveId" clId="{9A738D94-1B9B-47C0-BB08-8967699E3A71}" dt="2023-02-06T14:50:11.175" v="4145" actId="21"/>
          <ac:spMkLst>
            <pc:docMk/>
            <pc:sldMk cId="3463819392" sldId="332"/>
            <ac:spMk id="9" creationId="{92B80623-1EE9-3148-ABB7-BB45C756CA7B}"/>
          </ac:spMkLst>
        </pc:spChg>
        <pc:spChg chg="add mod">
          <ac:chgData name="4 Kolben Pro Satz" userId="1798de718464f27d" providerId="LiveId" clId="{9A738D94-1B9B-47C0-BB08-8967699E3A71}" dt="2023-02-06T14:50:35.504" v="4148" actId="1076"/>
          <ac:spMkLst>
            <pc:docMk/>
            <pc:sldMk cId="3463819392" sldId="332"/>
            <ac:spMk id="10" creationId="{495031FD-09AD-F5CA-66F6-7AF94BF315DA}"/>
          </ac:spMkLst>
        </pc:spChg>
        <pc:picChg chg="del">
          <ac:chgData name="4 Kolben Pro Satz" userId="1798de718464f27d" providerId="LiveId" clId="{9A738D94-1B9B-47C0-BB08-8967699E3A71}" dt="2023-02-06T14:48:50.365" v="4107" actId="478"/>
          <ac:picMkLst>
            <pc:docMk/>
            <pc:sldMk cId="3463819392" sldId="332"/>
            <ac:picMk id="6" creationId="{33B3AC2C-45F2-E568-2ED0-6C359044C925}"/>
          </ac:picMkLst>
        </pc:picChg>
        <pc:picChg chg="add mod">
          <ac:chgData name="4 Kolben Pro Satz" userId="1798de718464f27d" providerId="LiveId" clId="{9A738D94-1B9B-47C0-BB08-8967699E3A71}" dt="2023-02-06T14:49:58.324" v="4143" actId="14100"/>
          <ac:picMkLst>
            <pc:docMk/>
            <pc:sldMk cId="3463819392" sldId="332"/>
            <ac:picMk id="7" creationId="{07965415-4028-66AF-E7EE-60D5B3F7679C}"/>
          </ac:picMkLst>
        </pc:picChg>
      </pc:sldChg>
      <pc:sldChg chg="addSp delSp modSp new mod">
        <pc:chgData name="4 Kolben Pro Satz" userId="1798de718464f27d" providerId="LiveId" clId="{9A738D94-1B9B-47C0-BB08-8967699E3A71}" dt="2023-02-06T20:07:26.196" v="4818" actId="167"/>
        <pc:sldMkLst>
          <pc:docMk/>
          <pc:sldMk cId="2295996024" sldId="333"/>
        </pc:sldMkLst>
        <pc:spChg chg="mod">
          <ac:chgData name="4 Kolben Pro Satz" userId="1798de718464f27d" providerId="LiveId" clId="{9A738D94-1B9B-47C0-BB08-8967699E3A71}" dt="2023-02-06T15:50:29.870" v="4170" actId="20577"/>
          <ac:spMkLst>
            <pc:docMk/>
            <pc:sldMk cId="2295996024" sldId="333"/>
            <ac:spMk id="2" creationId="{A72D2B5A-D60D-FFEF-78A9-8C53DD2DC8B5}"/>
          </ac:spMkLst>
        </pc:spChg>
        <pc:spChg chg="mod">
          <ac:chgData name="4 Kolben Pro Satz" userId="1798de718464f27d" providerId="LiveId" clId="{9A738D94-1B9B-47C0-BB08-8967699E3A71}" dt="2023-02-06T20:06:42.366" v="4812" actId="20577"/>
          <ac:spMkLst>
            <pc:docMk/>
            <pc:sldMk cId="2295996024" sldId="333"/>
            <ac:spMk id="3" creationId="{B2581017-54C2-3D40-E581-479DB9FC1851}"/>
          </ac:spMkLst>
        </pc:spChg>
        <pc:spChg chg="add mod">
          <ac:chgData name="4 Kolben Pro Satz" userId="1798de718464f27d" providerId="LiveId" clId="{9A738D94-1B9B-47C0-BB08-8967699E3A71}" dt="2023-02-06T20:06:37.323" v="4802" actId="20577"/>
          <ac:spMkLst>
            <pc:docMk/>
            <pc:sldMk cId="2295996024" sldId="333"/>
            <ac:spMk id="7" creationId="{2262B737-6725-A431-1D27-CB2940333F4D}"/>
          </ac:spMkLst>
        </pc:spChg>
        <pc:picChg chg="add del mod ord">
          <ac:chgData name="4 Kolben Pro Satz" userId="1798de718464f27d" providerId="LiveId" clId="{9A738D94-1B9B-47C0-BB08-8967699E3A71}" dt="2023-02-06T20:06:54.229" v="4813" actId="478"/>
          <ac:picMkLst>
            <pc:docMk/>
            <pc:sldMk cId="2295996024" sldId="333"/>
            <ac:picMk id="6" creationId="{D800924B-F51E-A34B-04C3-C77222D6E43A}"/>
          </ac:picMkLst>
        </pc:picChg>
        <pc:picChg chg="add mod ord">
          <ac:chgData name="4 Kolben Pro Satz" userId="1798de718464f27d" providerId="LiveId" clId="{9A738D94-1B9B-47C0-BB08-8967699E3A71}" dt="2023-02-06T20:07:26.196" v="4818" actId="167"/>
          <ac:picMkLst>
            <pc:docMk/>
            <pc:sldMk cId="2295996024" sldId="333"/>
            <ac:picMk id="8" creationId="{7252E490-C6B5-A2D1-86B2-C7C7F806E25C}"/>
          </ac:picMkLst>
        </pc:picChg>
      </pc:sldChg>
      <pc:sldChg chg="modSp add mod ord">
        <pc:chgData name="4 Kolben Pro Satz" userId="1798de718464f27d" providerId="LiveId" clId="{9A738D94-1B9B-47C0-BB08-8967699E3A71}" dt="2023-02-06T23:26:31.877" v="6377"/>
        <pc:sldMkLst>
          <pc:docMk/>
          <pc:sldMk cId="2867030808" sldId="334"/>
        </pc:sldMkLst>
        <pc:spChg chg="mod">
          <ac:chgData name="4 Kolben Pro Satz" userId="1798de718464f27d" providerId="LiveId" clId="{9A738D94-1B9B-47C0-BB08-8967699E3A71}" dt="2023-02-06T22:07:24.777" v="5815" actId="20577"/>
          <ac:spMkLst>
            <pc:docMk/>
            <pc:sldMk cId="2867030808" sldId="334"/>
            <ac:spMk id="7" creationId="{88946D27-37CD-0140-129C-8DF82E84B4F1}"/>
          </ac:spMkLst>
        </pc:spChg>
        <pc:picChg chg="mod">
          <ac:chgData name="4 Kolben Pro Satz" userId="1798de718464f27d" providerId="LiveId" clId="{9A738D94-1B9B-47C0-BB08-8967699E3A71}" dt="2023-02-06T21:25:17.901" v="5487" actId="1076"/>
          <ac:picMkLst>
            <pc:docMk/>
            <pc:sldMk cId="2867030808" sldId="334"/>
            <ac:picMk id="12" creationId="{6DB64A3E-63CA-F4C5-6672-3E205490C74F}"/>
          </ac:picMkLst>
        </pc:picChg>
      </pc:sldChg>
      <pc:sldChg chg="addSp delSp modSp new del mod">
        <pc:chgData name="4 Kolben Pro Satz" userId="1798de718464f27d" providerId="LiveId" clId="{9A738D94-1B9B-47C0-BB08-8967699E3A71}" dt="2023-02-06T20:11:09.971" v="4849" actId="47"/>
        <pc:sldMkLst>
          <pc:docMk/>
          <pc:sldMk cId="3535265516" sldId="334"/>
        </pc:sldMkLst>
        <pc:spChg chg="mod">
          <ac:chgData name="4 Kolben Pro Satz" userId="1798de718464f27d" providerId="LiveId" clId="{9A738D94-1B9B-47C0-BB08-8967699E3A71}" dt="2023-02-06T16:10:20.454" v="4354" actId="20577"/>
          <ac:spMkLst>
            <pc:docMk/>
            <pc:sldMk cId="3535265516" sldId="334"/>
            <ac:spMk id="2" creationId="{C3BA3686-CA89-57D5-AF35-2C5350BFC32B}"/>
          </ac:spMkLst>
        </pc:spChg>
        <pc:spChg chg="del">
          <ac:chgData name="4 Kolben Pro Satz" userId="1798de718464f27d" providerId="LiveId" clId="{9A738D94-1B9B-47C0-BB08-8967699E3A71}" dt="2023-02-06T16:15:56.846" v="4355"/>
          <ac:spMkLst>
            <pc:docMk/>
            <pc:sldMk cId="3535265516" sldId="334"/>
            <ac:spMk id="3" creationId="{CE9EA0D4-6FD7-4208-19D1-BAF2AE5D3B7D}"/>
          </ac:spMkLst>
        </pc:spChg>
        <pc:spChg chg="add mod">
          <ac:chgData name="4 Kolben Pro Satz" userId="1798de718464f27d" providerId="LiveId" clId="{9A738D94-1B9B-47C0-BB08-8967699E3A71}" dt="2023-02-06T16:33:27.990" v="4442" actId="1076"/>
          <ac:spMkLst>
            <pc:docMk/>
            <pc:sldMk cId="3535265516" sldId="334"/>
            <ac:spMk id="5" creationId="{29A121F8-A4F6-A689-4C87-10F3370D2ED6}"/>
          </ac:spMkLst>
        </pc:spChg>
        <pc:picChg chg="add del mod">
          <ac:chgData name="4 Kolben Pro Satz" userId="1798de718464f27d" providerId="LiveId" clId="{9A738D94-1B9B-47C0-BB08-8967699E3A71}" dt="2023-02-06T16:35:16.126" v="4449" actId="478"/>
          <ac:picMkLst>
            <pc:docMk/>
            <pc:sldMk cId="3535265516" sldId="334"/>
            <ac:picMk id="7" creationId="{A7123D76-10BF-5C33-54AB-1C2776778EDF}"/>
          </ac:picMkLst>
        </pc:picChg>
        <pc:picChg chg="add mod">
          <ac:chgData name="4 Kolben Pro Satz" userId="1798de718464f27d" providerId="LiveId" clId="{9A738D94-1B9B-47C0-BB08-8967699E3A71}" dt="2023-02-06T16:37:53.473" v="4478" actId="1076"/>
          <ac:picMkLst>
            <pc:docMk/>
            <pc:sldMk cId="3535265516" sldId="334"/>
            <ac:picMk id="9" creationId="{89636CEA-3297-3D06-9112-338A8FA4EDED}"/>
          </ac:picMkLst>
        </pc:picChg>
      </pc:sldChg>
      <pc:sldChg chg="addSp delSp modSp new del mod">
        <pc:chgData name="4 Kolben Pro Satz" userId="1798de718464f27d" providerId="LiveId" clId="{9A738D94-1B9B-47C0-BB08-8967699E3A71}" dt="2023-02-06T20:10:25.322" v="4820" actId="2696"/>
        <pc:sldMkLst>
          <pc:docMk/>
          <pc:sldMk cId="3687792092" sldId="335"/>
        </pc:sldMkLst>
        <pc:spChg chg="mod">
          <ac:chgData name="4 Kolben Pro Satz" userId="1798de718464f27d" providerId="LiveId" clId="{9A738D94-1B9B-47C0-BB08-8967699E3A71}" dt="2023-02-06T16:37:32.343" v="4473" actId="20577"/>
          <ac:spMkLst>
            <pc:docMk/>
            <pc:sldMk cId="3687792092" sldId="335"/>
            <ac:spMk id="2" creationId="{B507C20F-9ED9-D2E5-C050-85D07CD10038}"/>
          </ac:spMkLst>
        </pc:spChg>
        <pc:spChg chg="del">
          <ac:chgData name="4 Kolben Pro Satz" userId="1798de718464f27d" providerId="LiveId" clId="{9A738D94-1B9B-47C0-BB08-8967699E3A71}" dt="2023-02-06T16:37:21.184" v="4452" actId="931"/>
          <ac:spMkLst>
            <pc:docMk/>
            <pc:sldMk cId="3687792092" sldId="335"/>
            <ac:spMk id="3" creationId="{1C014261-3445-BE6B-E2BE-5EFD94714C19}"/>
          </ac:spMkLst>
        </pc:spChg>
        <pc:spChg chg="add mod">
          <ac:chgData name="4 Kolben Pro Satz" userId="1798de718464f27d" providerId="LiveId" clId="{9A738D94-1B9B-47C0-BB08-8967699E3A71}" dt="2023-02-06T16:39:44.194" v="4570" actId="1076"/>
          <ac:spMkLst>
            <pc:docMk/>
            <pc:sldMk cId="3687792092" sldId="335"/>
            <ac:spMk id="7" creationId="{AE944B7A-4376-DEFF-0F6E-5EA71B49F87F}"/>
          </ac:spMkLst>
        </pc:spChg>
        <pc:picChg chg="add mod">
          <ac:chgData name="4 Kolben Pro Satz" userId="1798de718464f27d" providerId="LiveId" clId="{9A738D94-1B9B-47C0-BB08-8967699E3A71}" dt="2023-02-06T16:38:33.086" v="4481" actId="14100"/>
          <ac:picMkLst>
            <pc:docMk/>
            <pc:sldMk cId="3687792092" sldId="335"/>
            <ac:picMk id="6" creationId="{47A8A379-2D06-E577-B539-BB79DFF2F669}"/>
          </ac:picMkLst>
        </pc:picChg>
      </pc:sldChg>
      <pc:sldChg chg="modSp add mod">
        <pc:chgData name="4 Kolben Pro Satz" userId="1798de718464f27d" providerId="LiveId" clId="{9A738D94-1B9B-47C0-BB08-8967699E3A71}" dt="2023-02-06T20:10:43.257" v="4848" actId="20577"/>
        <pc:sldMkLst>
          <pc:docMk/>
          <pc:sldMk cId="3694016874" sldId="335"/>
        </pc:sldMkLst>
        <pc:spChg chg="mod">
          <ac:chgData name="4 Kolben Pro Satz" userId="1798de718464f27d" providerId="LiveId" clId="{9A738D94-1B9B-47C0-BB08-8967699E3A71}" dt="2023-02-06T20:10:43.257" v="4848" actId="20577"/>
          <ac:spMkLst>
            <pc:docMk/>
            <pc:sldMk cId="3694016874" sldId="335"/>
            <ac:spMk id="2" creationId="{B507C20F-9ED9-D2E5-C050-85D07CD10038}"/>
          </ac:spMkLst>
        </pc:spChg>
      </pc:sldChg>
      <pc:sldChg chg="addSp delSp modSp new mod">
        <pc:chgData name="4 Kolben Pro Satz" userId="1798de718464f27d" providerId="LiveId" clId="{9A738D94-1B9B-47C0-BB08-8967699E3A71}" dt="2023-02-06T20:39:03.259" v="4921" actId="20577"/>
        <pc:sldMkLst>
          <pc:docMk/>
          <pc:sldMk cId="2320640859" sldId="336"/>
        </pc:sldMkLst>
        <pc:spChg chg="mod">
          <ac:chgData name="4 Kolben Pro Satz" userId="1798de718464f27d" providerId="LiveId" clId="{9A738D94-1B9B-47C0-BB08-8967699E3A71}" dt="2023-02-06T16:54:27.575" v="4592" actId="20577"/>
          <ac:spMkLst>
            <pc:docMk/>
            <pc:sldMk cId="2320640859" sldId="336"/>
            <ac:spMk id="2" creationId="{33F8D105-430F-0B0A-653C-12C946ECC9F9}"/>
          </ac:spMkLst>
        </pc:spChg>
        <pc:spChg chg="del">
          <ac:chgData name="4 Kolben Pro Satz" userId="1798de718464f27d" providerId="LiveId" clId="{9A738D94-1B9B-47C0-BB08-8967699E3A71}" dt="2023-02-06T16:54:58.167" v="4593" actId="931"/>
          <ac:spMkLst>
            <pc:docMk/>
            <pc:sldMk cId="2320640859" sldId="336"/>
            <ac:spMk id="3" creationId="{F61F8966-BAA5-3F3A-1B41-8B957BF741E0}"/>
          </ac:spMkLst>
        </pc:spChg>
        <pc:spChg chg="add mod">
          <ac:chgData name="4 Kolben Pro Satz" userId="1798de718464f27d" providerId="LiveId" clId="{9A738D94-1B9B-47C0-BB08-8967699E3A71}" dt="2023-02-06T20:39:03.259" v="4921" actId="20577"/>
          <ac:spMkLst>
            <pc:docMk/>
            <pc:sldMk cId="2320640859" sldId="336"/>
            <ac:spMk id="7" creationId="{D94DDDDF-912E-CF75-6B82-5D46C83417D8}"/>
          </ac:spMkLst>
        </pc:spChg>
        <pc:picChg chg="add mod">
          <ac:chgData name="4 Kolben Pro Satz" userId="1798de718464f27d" providerId="LiveId" clId="{9A738D94-1B9B-47C0-BB08-8967699E3A71}" dt="2023-02-06T16:55:05.359" v="4595" actId="14100"/>
          <ac:picMkLst>
            <pc:docMk/>
            <pc:sldMk cId="2320640859" sldId="336"/>
            <ac:picMk id="6" creationId="{64409B34-9152-5472-80ED-A3B030AE72BA}"/>
          </ac:picMkLst>
        </pc:picChg>
      </pc:sldChg>
      <pc:sldChg chg="addSp delSp modSp add mod">
        <pc:chgData name="4 Kolben Pro Satz" userId="1798de718464f27d" providerId="LiveId" clId="{9A738D94-1B9B-47C0-BB08-8967699E3A71}" dt="2023-02-07T00:23:05.565" v="6902" actId="1076"/>
        <pc:sldMkLst>
          <pc:docMk/>
          <pc:sldMk cId="1916040261" sldId="337"/>
        </pc:sldMkLst>
        <pc:spChg chg="mod">
          <ac:chgData name="4 Kolben Pro Satz" userId="1798de718464f27d" providerId="LiveId" clId="{9A738D94-1B9B-47C0-BB08-8967699E3A71}" dt="2023-02-06T20:38:31.346" v="4903" actId="20577"/>
          <ac:spMkLst>
            <pc:docMk/>
            <pc:sldMk cId="1916040261" sldId="337"/>
            <ac:spMk id="2" creationId="{118C58BF-C933-7396-C236-E2C87B47D908}"/>
          </ac:spMkLst>
        </pc:spChg>
        <pc:spChg chg="add del mod">
          <ac:chgData name="4 Kolben Pro Satz" userId="1798de718464f27d" providerId="LiveId" clId="{9A738D94-1B9B-47C0-BB08-8967699E3A71}" dt="2023-02-07T00:22:50.282" v="6897" actId="478"/>
          <ac:spMkLst>
            <pc:docMk/>
            <pc:sldMk cId="1916040261" sldId="337"/>
            <ac:spMk id="3" creationId="{9C03667B-98E3-DBAB-011D-CB59FFFD2A65}"/>
          </ac:spMkLst>
        </pc:spChg>
        <pc:picChg chg="del">
          <ac:chgData name="4 Kolben Pro Satz" userId="1798de718464f27d" providerId="LiveId" clId="{9A738D94-1B9B-47C0-BB08-8967699E3A71}" dt="2023-02-07T00:22:48.203" v="6896" actId="478"/>
          <ac:picMkLst>
            <pc:docMk/>
            <pc:sldMk cId="1916040261" sldId="337"/>
            <ac:picMk id="6" creationId="{864DF6BD-A14F-D73A-A6B7-EFAFF71070D3}"/>
          </ac:picMkLst>
        </pc:picChg>
        <pc:picChg chg="add mod">
          <ac:chgData name="4 Kolben Pro Satz" userId="1798de718464f27d" providerId="LiveId" clId="{9A738D94-1B9B-47C0-BB08-8967699E3A71}" dt="2023-02-07T00:23:05.565" v="6902" actId="1076"/>
          <ac:picMkLst>
            <pc:docMk/>
            <pc:sldMk cId="1916040261" sldId="337"/>
            <ac:picMk id="7" creationId="{CFC8E744-975F-B815-3396-7EEA0887FD34}"/>
          </ac:picMkLst>
        </pc:picChg>
      </pc:sldChg>
      <pc:sldChg chg="modSp add mod">
        <pc:chgData name="4 Kolben Pro Satz" userId="1798de718464f27d" providerId="LiveId" clId="{9A738D94-1B9B-47C0-BB08-8967699E3A71}" dt="2023-02-06T20:06:15.382" v="4800" actId="20577"/>
        <pc:sldMkLst>
          <pc:docMk/>
          <pc:sldMk cId="1706871724" sldId="338"/>
        </pc:sldMkLst>
        <pc:spChg chg="mod">
          <ac:chgData name="4 Kolben Pro Satz" userId="1798de718464f27d" providerId="LiveId" clId="{9A738D94-1B9B-47C0-BB08-8967699E3A71}" dt="2023-02-06T20:06:15.382" v="4800" actId="20577"/>
          <ac:spMkLst>
            <pc:docMk/>
            <pc:sldMk cId="1706871724" sldId="338"/>
            <ac:spMk id="2" creationId="{A72D2B5A-D60D-FFEF-78A9-8C53DD2DC8B5}"/>
          </ac:spMkLst>
        </pc:spChg>
      </pc:sldChg>
      <pc:sldChg chg="add del">
        <pc:chgData name="4 Kolben Pro Satz" userId="1798de718464f27d" providerId="LiveId" clId="{9A738D94-1B9B-47C0-BB08-8967699E3A71}" dt="2023-02-06T20:05:59.789" v="4772" actId="2696"/>
        <pc:sldMkLst>
          <pc:docMk/>
          <pc:sldMk cId="3639440150" sldId="338"/>
        </pc:sldMkLst>
      </pc:sldChg>
      <pc:sldChg chg="addSp delSp modSp add mod">
        <pc:chgData name="4 Kolben Pro Satz" userId="1798de718464f27d" providerId="LiveId" clId="{9A738D94-1B9B-47C0-BB08-8967699E3A71}" dt="2023-02-06T20:12:49.499" v="4860" actId="14100"/>
        <pc:sldMkLst>
          <pc:docMk/>
          <pc:sldMk cId="1844410163" sldId="339"/>
        </pc:sldMkLst>
        <pc:spChg chg="mod">
          <ac:chgData name="4 Kolben Pro Satz" userId="1798de718464f27d" providerId="LiveId" clId="{9A738D94-1B9B-47C0-BB08-8967699E3A71}" dt="2023-02-06T20:11:29.682" v="4855" actId="1076"/>
          <ac:spMkLst>
            <pc:docMk/>
            <pc:sldMk cId="1844410163" sldId="339"/>
            <ac:spMk id="5" creationId="{29A121F8-A4F6-A689-4C87-10F3370D2ED6}"/>
          </ac:spMkLst>
        </pc:spChg>
        <pc:picChg chg="add mod">
          <ac:chgData name="4 Kolben Pro Satz" userId="1798de718464f27d" providerId="LiveId" clId="{9A738D94-1B9B-47C0-BB08-8967699E3A71}" dt="2023-02-06T20:12:49.499" v="4860" actId="14100"/>
          <ac:picMkLst>
            <pc:docMk/>
            <pc:sldMk cId="1844410163" sldId="339"/>
            <ac:picMk id="6" creationId="{544495F7-28FD-7652-DF5F-5BC86457CE3E}"/>
          </ac:picMkLst>
        </pc:picChg>
        <pc:picChg chg="del">
          <ac:chgData name="4 Kolben Pro Satz" userId="1798de718464f27d" providerId="LiveId" clId="{9A738D94-1B9B-47C0-BB08-8967699E3A71}" dt="2023-02-06T20:12:30.226" v="4856" actId="478"/>
          <ac:picMkLst>
            <pc:docMk/>
            <pc:sldMk cId="1844410163" sldId="339"/>
            <ac:picMk id="9" creationId="{89636CEA-3297-3D06-9112-338A8FA4EDED}"/>
          </ac:picMkLst>
        </pc:picChg>
      </pc:sldChg>
      <pc:sldChg chg="addSp delSp modSp add mod">
        <pc:chgData name="4 Kolben Pro Satz" userId="1798de718464f27d" providerId="LiveId" clId="{9A738D94-1B9B-47C0-BB08-8967699E3A71}" dt="2023-02-06T20:38:59.666" v="4919" actId="20577"/>
        <pc:sldMkLst>
          <pc:docMk/>
          <pc:sldMk cId="55079154" sldId="340"/>
        </pc:sldMkLst>
        <pc:spChg chg="add del mod">
          <ac:chgData name="4 Kolben Pro Satz" userId="1798de718464f27d" providerId="LiveId" clId="{9A738D94-1B9B-47C0-BB08-8967699E3A71}" dt="2023-02-06T20:20:51.377" v="4865" actId="931"/>
          <ac:spMkLst>
            <pc:docMk/>
            <pc:sldMk cId="55079154" sldId="340"/>
            <ac:spMk id="3" creationId="{8C6EC226-1BA2-2BF4-14BC-EA470DBCB941}"/>
          </ac:spMkLst>
        </pc:spChg>
        <pc:spChg chg="mod">
          <ac:chgData name="4 Kolben Pro Satz" userId="1798de718464f27d" providerId="LiveId" clId="{9A738D94-1B9B-47C0-BB08-8967699E3A71}" dt="2023-02-06T20:38:59.666" v="4919" actId="20577"/>
          <ac:spMkLst>
            <pc:docMk/>
            <pc:sldMk cId="55079154" sldId="340"/>
            <ac:spMk id="7" creationId="{AE944B7A-4376-DEFF-0F6E-5EA71B49F87F}"/>
          </ac:spMkLst>
        </pc:spChg>
        <pc:picChg chg="del">
          <ac:chgData name="4 Kolben Pro Satz" userId="1798de718464f27d" providerId="LiveId" clId="{9A738D94-1B9B-47C0-BB08-8967699E3A71}" dt="2023-02-06T20:20:40.576" v="4864" actId="478"/>
          <ac:picMkLst>
            <pc:docMk/>
            <pc:sldMk cId="55079154" sldId="340"/>
            <ac:picMk id="6" creationId="{47A8A379-2D06-E577-B539-BB79DFF2F669}"/>
          </ac:picMkLst>
        </pc:picChg>
        <pc:picChg chg="add mod">
          <ac:chgData name="4 Kolben Pro Satz" userId="1798de718464f27d" providerId="LiveId" clId="{9A738D94-1B9B-47C0-BB08-8967699E3A71}" dt="2023-02-06T20:21:00.572" v="4867" actId="14100"/>
          <ac:picMkLst>
            <pc:docMk/>
            <pc:sldMk cId="55079154" sldId="340"/>
            <ac:picMk id="8" creationId="{A467B26D-8A9B-E5EB-1EAD-96A981FF8796}"/>
          </ac:picMkLst>
        </pc:picChg>
      </pc:sldChg>
      <pc:sldChg chg="new del">
        <pc:chgData name="4 Kolben Pro Satz" userId="1798de718464f27d" providerId="LiveId" clId="{9A738D94-1B9B-47C0-BB08-8967699E3A71}" dt="2023-02-06T20:13:46.952" v="4862" actId="47"/>
        <pc:sldMkLst>
          <pc:docMk/>
          <pc:sldMk cId="2064754063" sldId="340"/>
        </pc:sldMkLst>
      </pc:sldChg>
      <pc:sldChg chg="addSp delSp modSp new mod">
        <pc:chgData name="4 Kolben Pro Satz" userId="1798de718464f27d" providerId="LiveId" clId="{9A738D94-1B9B-47C0-BB08-8967699E3A71}" dt="2023-02-06T20:40:02.551" v="5029" actId="14100"/>
        <pc:sldMkLst>
          <pc:docMk/>
          <pc:sldMk cId="1985834076" sldId="341"/>
        </pc:sldMkLst>
        <pc:spChg chg="mod">
          <ac:chgData name="4 Kolben Pro Satz" userId="1798de718464f27d" providerId="LiveId" clId="{9A738D94-1B9B-47C0-BB08-8967699E3A71}" dt="2023-02-06T20:38:37.261" v="4917" actId="20577"/>
          <ac:spMkLst>
            <pc:docMk/>
            <pc:sldMk cId="1985834076" sldId="341"/>
            <ac:spMk id="2" creationId="{0A61E7B3-1F52-4646-3868-544DE7D6C589}"/>
          </ac:spMkLst>
        </pc:spChg>
        <pc:spChg chg="del">
          <ac:chgData name="4 Kolben Pro Satz" userId="1798de718464f27d" providerId="LiveId" clId="{9A738D94-1B9B-47C0-BB08-8967699E3A71}" dt="2023-02-06T20:39:54.635" v="5027" actId="931"/>
          <ac:spMkLst>
            <pc:docMk/>
            <pc:sldMk cId="1985834076" sldId="341"/>
            <ac:spMk id="3" creationId="{6F47B5EB-9C74-8BAE-E2DE-8A73EAD95F7E}"/>
          </ac:spMkLst>
        </pc:spChg>
        <pc:spChg chg="add mod">
          <ac:chgData name="4 Kolben Pro Satz" userId="1798de718464f27d" providerId="LiveId" clId="{9A738D94-1B9B-47C0-BB08-8967699E3A71}" dt="2023-02-06T20:39:39.910" v="5026" actId="14100"/>
          <ac:spMkLst>
            <pc:docMk/>
            <pc:sldMk cId="1985834076" sldId="341"/>
            <ac:spMk id="5" creationId="{5D8E3C55-FE56-170C-9F81-F5A09332ACF0}"/>
          </ac:spMkLst>
        </pc:spChg>
        <pc:picChg chg="add mod">
          <ac:chgData name="4 Kolben Pro Satz" userId="1798de718464f27d" providerId="LiveId" clId="{9A738D94-1B9B-47C0-BB08-8967699E3A71}" dt="2023-02-06T20:40:02.551" v="5029" actId="14100"/>
          <ac:picMkLst>
            <pc:docMk/>
            <pc:sldMk cId="1985834076" sldId="341"/>
            <ac:picMk id="7" creationId="{84D3EF51-4F23-B1FF-EE07-A1ECA1AB7452}"/>
          </ac:picMkLst>
        </pc:picChg>
      </pc:sldChg>
      <pc:sldChg chg="modSp add del mod">
        <pc:chgData name="4 Kolben Pro Satz" userId="1798de718464f27d" providerId="LiveId" clId="{9A738D94-1B9B-47C0-BB08-8967699E3A71}" dt="2023-02-07T00:17:49.185" v="6837" actId="47"/>
        <pc:sldMkLst>
          <pc:docMk/>
          <pc:sldMk cId="3820357690" sldId="342"/>
        </pc:sldMkLst>
        <pc:spChg chg="mod">
          <ac:chgData name="4 Kolben Pro Satz" userId="1798de718464f27d" providerId="LiveId" clId="{9A738D94-1B9B-47C0-BB08-8967699E3A71}" dt="2023-02-06T20:47:34.011" v="5058" actId="20577"/>
          <ac:spMkLst>
            <pc:docMk/>
            <pc:sldMk cId="3820357690" sldId="342"/>
            <ac:spMk id="2" creationId="{118C58BF-C933-7396-C236-E2C87B47D908}"/>
          </ac:spMkLst>
        </pc:spChg>
      </pc:sldChg>
      <pc:sldChg chg="addSp delSp modSp new mod">
        <pc:chgData name="4 Kolben Pro Satz" userId="1798de718464f27d" providerId="LiveId" clId="{9A738D94-1B9B-47C0-BB08-8967699E3A71}" dt="2023-02-06T21:12:30.947" v="5200" actId="1076"/>
        <pc:sldMkLst>
          <pc:docMk/>
          <pc:sldMk cId="652728310" sldId="343"/>
        </pc:sldMkLst>
        <pc:spChg chg="mod">
          <ac:chgData name="4 Kolben Pro Satz" userId="1798de718464f27d" providerId="LiveId" clId="{9A738D94-1B9B-47C0-BB08-8967699E3A71}" dt="2023-02-06T20:47:41.525" v="5085" actId="20577"/>
          <ac:spMkLst>
            <pc:docMk/>
            <pc:sldMk cId="652728310" sldId="343"/>
            <ac:spMk id="2" creationId="{A69061E1-91C0-6A73-B3DD-D9239841E2E2}"/>
          </ac:spMkLst>
        </pc:spChg>
        <pc:spChg chg="del">
          <ac:chgData name="4 Kolben Pro Satz" userId="1798de718464f27d" providerId="LiveId" clId="{9A738D94-1B9B-47C0-BB08-8967699E3A71}" dt="2023-02-06T20:54:11.328" v="5086" actId="931"/>
          <ac:spMkLst>
            <pc:docMk/>
            <pc:sldMk cId="652728310" sldId="343"/>
            <ac:spMk id="3" creationId="{4033BA04-7C4B-18FD-3DFB-E46FE98F4D06}"/>
          </ac:spMkLst>
        </pc:spChg>
        <pc:spChg chg="add mod">
          <ac:chgData name="4 Kolben Pro Satz" userId="1798de718464f27d" providerId="LiveId" clId="{9A738D94-1B9B-47C0-BB08-8967699E3A71}" dt="2023-02-06T21:12:30.947" v="5200" actId="1076"/>
          <ac:spMkLst>
            <pc:docMk/>
            <pc:sldMk cId="652728310" sldId="343"/>
            <ac:spMk id="7" creationId="{88401AAE-5837-D9A9-F244-DA5B3A7F3ADC}"/>
          </ac:spMkLst>
        </pc:spChg>
        <pc:picChg chg="add mod">
          <ac:chgData name="4 Kolben Pro Satz" userId="1798de718464f27d" providerId="LiveId" clId="{9A738D94-1B9B-47C0-BB08-8967699E3A71}" dt="2023-02-06T20:54:19.645" v="5089" actId="1076"/>
          <ac:picMkLst>
            <pc:docMk/>
            <pc:sldMk cId="652728310" sldId="343"/>
            <ac:picMk id="6" creationId="{75F2276E-3BCF-7124-2A04-3EDB9390ABD8}"/>
          </ac:picMkLst>
        </pc:picChg>
      </pc:sldChg>
      <pc:sldChg chg="addSp delSp modSp new mod">
        <pc:chgData name="4 Kolben Pro Satz" userId="1798de718464f27d" providerId="LiveId" clId="{9A738D94-1B9B-47C0-BB08-8967699E3A71}" dt="2023-02-06T21:13:30.204" v="5336" actId="20577"/>
        <pc:sldMkLst>
          <pc:docMk/>
          <pc:sldMk cId="1804768609" sldId="344"/>
        </pc:sldMkLst>
        <pc:spChg chg="mod">
          <ac:chgData name="4 Kolben Pro Satz" userId="1798de718464f27d" providerId="LiveId" clId="{9A738D94-1B9B-47C0-BB08-8967699E3A71}" dt="2023-02-06T21:10:27.034" v="5117" actId="20577"/>
          <ac:spMkLst>
            <pc:docMk/>
            <pc:sldMk cId="1804768609" sldId="344"/>
            <ac:spMk id="2" creationId="{99053C5B-BEF4-D111-AD8A-8219BA3C314D}"/>
          </ac:spMkLst>
        </pc:spChg>
        <pc:spChg chg="del">
          <ac:chgData name="4 Kolben Pro Satz" userId="1798de718464f27d" providerId="LiveId" clId="{9A738D94-1B9B-47C0-BB08-8967699E3A71}" dt="2023-02-06T21:10:51.223" v="5129" actId="931"/>
          <ac:spMkLst>
            <pc:docMk/>
            <pc:sldMk cId="1804768609" sldId="344"/>
            <ac:spMk id="3" creationId="{D2AC77DE-4D6E-0F95-9C74-3A35DE927668}"/>
          </ac:spMkLst>
        </pc:spChg>
        <pc:spChg chg="add mod">
          <ac:chgData name="4 Kolben Pro Satz" userId="1798de718464f27d" providerId="LiveId" clId="{9A738D94-1B9B-47C0-BB08-8967699E3A71}" dt="2023-02-06T21:13:30.204" v="5336" actId="20577"/>
          <ac:spMkLst>
            <pc:docMk/>
            <pc:sldMk cId="1804768609" sldId="344"/>
            <ac:spMk id="7" creationId="{53468A84-154E-CA1A-19A3-2D3B4BAC5CDE}"/>
          </ac:spMkLst>
        </pc:spChg>
        <pc:picChg chg="add mod">
          <ac:chgData name="4 Kolben Pro Satz" userId="1798de718464f27d" providerId="LiveId" clId="{9A738D94-1B9B-47C0-BB08-8967699E3A71}" dt="2023-02-06T21:11:15.845" v="5136" actId="14100"/>
          <ac:picMkLst>
            <pc:docMk/>
            <pc:sldMk cId="1804768609" sldId="344"/>
            <ac:picMk id="6" creationId="{8161838C-8863-AC55-BAC1-E4C6C24044F4}"/>
          </ac:picMkLst>
        </pc:picChg>
      </pc:sldChg>
      <pc:sldChg chg="modSp new mod">
        <pc:chgData name="4 Kolben Pro Satz" userId="1798de718464f27d" providerId="LiveId" clId="{9A738D94-1B9B-47C0-BB08-8967699E3A71}" dt="2023-02-06T23:54:31.239" v="6508" actId="20577"/>
        <pc:sldMkLst>
          <pc:docMk/>
          <pc:sldMk cId="3202571746" sldId="345"/>
        </pc:sldMkLst>
        <pc:spChg chg="mod">
          <ac:chgData name="4 Kolben Pro Satz" userId="1798de718464f27d" providerId="LiveId" clId="{9A738D94-1B9B-47C0-BB08-8967699E3A71}" dt="2023-02-06T21:10:35.508" v="5128" actId="20577"/>
          <ac:spMkLst>
            <pc:docMk/>
            <pc:sldMk cId="3202571746" sldId="345"/>
            <ac:spMk id="2" creationId="{CE82D900-8ED9-2A3A-32E0-D2A747DD35E9}"/>
          </ac:spMkLst>
        </pc:spChg>
        <pc:spChg chg="mod">
          <ac:chgData name="4 Kolben Pro Satz" userId="1798de718464f27d" providerId="LiveId" clId="{9A738D94-1B9B-47C0-BB08-8967699E3A71}" dt="2023-02-06T23:54:31.239" v="6508" actId="20577"/>
          <ac:spMkLst>
            <pc:docMk/>
            <pc:sldMk cId="3202571746" sldId="345"/>
            <ac:spMk id="3" creationId="{83094F50-E365-4D14-E064-270401B6C5B2}"/>
          </ac:spMkLst>
        </pc:spChg>
      </pc:sldChg>
      <pc:sldChg chg="modSp new mod">
        <pc:chgData name="4 Kolben Pro Satz" userId="1798de718464f27d" providerId="LiveId" clId="{9A738D94-1B9B-47C0-BB08-8967699E3A71}" dt="2023-02-06T22:05:06.345" v="5785" actId="20577"/>
        <pc:sldMkLst>
          <pc:docMk/>
          <pc:sldMk cId="1642093841" sldId="346"/>
        </pc:sldMkLst>
        <pc:spChg chg="mod">
          <ac:chgData name="4 Kolben Pro Satz" userId="1798de718464f27d" providerId="LiveId" clId="{9A738D94-1B9B-47C0-BB08-8967699E3A71}" dt="2023-02-06T21:13:49.148" v="5364" actId="20577"/>
          <ac:spMkLst>
            <pc:docMk/>
            <pc:sldMk cId="1642093841" sldId="346"/>
            <ac:spMk id="2" creationId="{661384AA-2184-9CC5-B2FD-888D95E43B7B}"/>
          </ac:spMkLst>
        </pc:spChg>
        <pc:spChg chg="mod">
          <ac:chgData name="4 Kolben Pro Satz" userId="1798de718464f27d" providerId="LiveId" clId="{9A738D94-1B9B-47C0-BB08-8967699E3A71}" dt="2023-02-06T22:05:06.345" v="5785" actId="20577"/>
          <ac:spMkLst>
            <pc:docMk/>
            <pc:sldMk cId="1642093841" sldId="346"/>
            <ac:spMk id="3" creationId="{A4C3AE78-F94D-99CA-A02B-FDD1912DE747}"/>
          </ac:spMkLst>
        </pc:spChg>
      </pc:sldChg>
      <pc:sldChg chg="modSp add mod ord">
        <pc:chgData name="4 Kolben Pro Satz" userId="1798de718464f27d" providerId="LiveId" clId="{9A738D94-1B9B-47C0-BB08-8967699E3A71}" dt="2023-02-06T23:26:19.845" v="6375"/>
        <pc:sldMkLst>
          <pc:docMk/>
          <pc:sldMk cId="1820759919" sldId="347"/>
        </pc:sldMkLst>
        <pc:spChg chg="mod">
          <ac:chgData name="4 Kolben Pro Satz" userId="1798de718464f27d" providerId="LiveId" clId="{9A738D94-1B9B-47C0-BB08-8967699E3A71}" dt="2023-02-06T22:07:04.501" v="5811" actId="20577"/>
          <ac:spMkLst>
            <pc:docMk/>
            <pc:sldMk cId="1820759919" sldId="347"/>
            <ac:spMk id="13" creationId="{E2D140DC-D066-4F84-0344-B67F97AF5DF9}"/>
          </ac:spMkLst>
        </pc:spChg>
      </pc:sldChg>
      <pc:sldChg chg="modSp add mod">
        <pc:chgData name="4 Kolben Pro Satz" userId="1798de718464f27d" providerId="LiveId" clId="{9A738D94-1B9B-47C0-BB08-8967699E3A71}" dt="2023-02-06T22:07:30.846" v="5819" actId="20577"/>
        <pc:sldMkLst>
          <pc:docMk/>
          <pc:sldMk cId="128462049" sldId="348"/>
        </pc:sldMkLst>
        <pc:spChg chg="mod">
          <ac:chgData name="4 Kolben Pro Satz" userId="1798de718464f27d" providerId="LiveId" clId="{9A738D94-1B9B-47C0-BB08-8967699E3A71}" dt="2023-02-06T22:07:30.846" v="5819" actId="20577"/>
          <ac:spMkLst>
            <pc:docMk/>
            <pc:sldMk cId="128462049" sldId="348"/>
            <ac:spMk id="10" creationId="{734722B1-13B3-2746-F474-02F35CF3C337}"/>
          </ac:spMkLst>
        </pc:spChg>
        <pc:picChg chg="mod">
          <ac:chgData name="4 Kolben Pro Satz" userId="1798de718464f27d" providerId="LiveId" clId="{9A738D94-1B9B-47C0-BB08-8967699E3A71}" dt="2023-02-06T21:25:33.898" v="5491" actId="14100"/>
          <ac:picMkLst>
            <pc:docMk/>
            <pc:sldMk cId="128462049" sldId="348"/>
            <ac:picMk id="7" creationId="{E313188C-2734-98B1-2527-65B09452F08A}"/>
          </ac:picMkLst>
        </pc:picChg>
      </pc:sldChg>
      <pc:sldChg chg="new del">
        <pc:chgData name="4 Kolben Pro Satz" userId="1798de718464f27d" providerId="LiveId" clId="{9A738D94-1B9B-47C0-BB08-8967699E3A71}" dt="2023-02-06T21:20:22.387" v="5450" actId="47"/>
        <pc:sldMkLst>
          <pc:docMk/>
          <pc:sldMk cId="2232006130" sldId="349"/>
        </pc:sldMkLst>
      </pc:sldChg>
      <pc:sldChg chg="addSp delSp modSp add mod">
        <pc:chgData name="4 Kolben Pro Satz" userId="1798de718464f27d" providerId="LiveId" clId="{9A738D94-1B9B-47C0-BB08-8967699E3A71}" dt="2023-02-07T00:23:32.636" v="6909" actId="1076"/>
        <pc:sldMkLst>
          <pc:docMk/>
          <pc:sldMk cId="45580880" sldId="350"/>
        </pc:sldMkLst>
        <pc:spChg chg="mod">
          <ac:chgData name="4 Kolben Pro Satz" userId="1798de718464f27d" providerId="LiveId" clId="{9A738D94-1B9B-47C0-BB08-8967699E3A71}" dt="2023-02-07T00:18:01.817" v="6846" actId="20577"/>
          <ac:spMkLst>
            <pc:docMk/>
            <pc:sldMk cId="45580880" sldId="350"/>
            <ac:spMk id="2" creationId="{118C58BF-C933-7396-C236-E2C87B47D908}"/>
          </ac:spMkLst>
        </pc:spChg>
        <pc:spChg chg="add del mod">
          <ac:chgData name="4 Kolben Pro Satz" userId="1798de718464f27d" providerId="LiveId" clId="{9A738D94-1B9B-47C0-BB08-8967699E3A71}" dt="2023-02-07T00:23:17.632" v="6904" actId="478"/>
          <ac:spMkLst>
            <pc:docMk/>
            <pc:sldMk cId="45580880" sldId="350"/>
            <ac:spMk id="3" creationId="{E04EF3B0-2C44-F6AB-541E-6C7E749ABC9A}"/>
          </ac:spMkLst>
        </pc:spChg>
        <pc:picChg chg="del">
          <ac:chgData name="4 Kolben Pro Satz" userId="1798de718464f27d" providerId="LiveId" clId="{9A738D94-1B9B-47C0-BB08-8967699E3A71}" dt="2023-02-07T00:23:15.086" v="6903" actId="478"/>
          <ac:picMkLst>
            <pc:docMk/>
            <pc:sldMk cId="45580880" sldId="350"/>
            <ac:picMk id="6" creationId="{864DF6BD-A14F-D73A-A6B7-EFAFF71070D3}"/>
          </ac:picMkLst>
        </pc:picChg>
        <pc:picChg chg="add mod">
          <ac:chgData name="4 Kolben Pro Satz" userId="1798de718464f27d" providerId="LiveId" clId="{9A738D94-1B9B-47C0-BB08-8967699E3A71}" dt="2023-02-07T00:23:32.636" v="6909" actId="1076"/>
          <ac:picMkLst>
            <pc:docMk/>
            <pc:sldMk cId="45580880" sldId="350"/>
            <ac:picMk id="7" creationId="{2B48B800-20D5-2F94-0DE7-A5A655820980}"/>
          </ac:picMkLst>
        </pc:picChg>
      </pc:sldChg>
      <pc:sldChg chg="modSp add mod">
        <pc:chgData name="4 Kolben Pro Satz" userId="1798de718464f27d" providerId="LiveId" clId="{9A738D94-1B9B-47C0-BB08-8967699E3A71}" dt="2023-02-06T22:07:38.026" v="5823" actId="20577"/>
        <pc:sldMkLst>
          <pc:docMk/>
          <pc:sldMk cId="1345431410" sldId="351"/>
        </pc:sldMkLst>
        <pc:spChg chg="mod">
          <ac:chgData name="4 Kolben Pro Satz" userId="1798de718464f27d" providerId="LiveId" clId="{9A738D94-1B9B-47C0-BB08-8967699E3A71}" dt="2023-02-06T22:07:38.026" v="5823" actId="20577"/>
          <ac:spMkLst>
            <pc:docMk/>
            <pc:sldMk cId="1345431410" sldId="351"/>
            <ac:spMk id="11" creationId="{E7CE5B5B-466A-0D5F-8EE1-6213DEE0B2D9}"/>
          </ac:spMkLst>
        </pc:spChg>
        <pc:picChg chg="mod">
          <ac:chgData name="4 Kolben Pro Satz" userId="1798de718464f27d" providerId="LiveId" clId="{9A738D94-1B9B-47C0-BB08-8967699E3A71}" dt="2023-02-06T21:25:44.916" v="5494" actId="1076"/>
          <ac:picMkLst>
            <pc:docMk/>
            <pc:sldMk cId="1345431410" sldId="351"/>
            <ac:picMk id="8" creationId="{15BD0942-09E1-5979-FB51-F26E558E6AC6}"/>
          </ac:picMkLst>
        </pc:picChg>
      </pc:sldChg>
      <pc:sldChg chg="modSp add mod">
        <pc:chgData name="4 Kolben Pro Satz" userId="1798de718464f27d" providerId="LiveId" clId="{9A738D94-1B9B-47C0-BB08-8967699E3A71}" dt="2023-02-06T21:26:00.006" v="5495" actId="2711"/>
        <pc:sldMkLst>
          <pc:docMk/>
          <pc:sldMk cId="2739972131" sldId="352"/>
        </pc:sldMkLst>
        <pc:spChg chg="mod">
          <ac:chgData name="4 Kolben Pro Satz" userId="1798de718464f27d" providerId="LiveId" clId="{9A738D94-1B9B-47C0-BB08-8967699E3A71}" dt="2023-02-06T21:26:00.006" v="5495" actId="2711"/>
          <ac:spMkLst>
            <pc:docMk/>
            <pc:sldMk cId="2739972131" sldId="352"/>
            <ac:spMk id="3" creationId="{711368B0-A057-EF68-E742-60B840BB15D5}"/>
          </ac:spMkLst>
        </pc:spChg>
      </pc:sldChg>
      <pc:sldChg chg="modSp add mod">
        <pc:chgData name="4 Kolben Pro Satz" userId="1798de718464f27d" providerId="LiveId" clId="{9A738D94-1B9B-47C0-BB08-8967699E3A71}" dt="2023-02-06T22:07:55.550" v="5827" actId="20577"/>
        <pc:sldMkLst>
          <pc:docMk/>
          <pc:sldMk cId="753394970" sldId="353"/>
        </pc:sldMkLst>
        <pc:spChg chg="mod">
          <ac:chgData name="4 Kolben Pro Satz" userId="1798de718464f27d" providerId="LiveId" clId="{9A738D94-1B9B-47C0-BB08-8967699E3A71}" dt="2023-02-06T21:23:49.525" v="5459" actId="20577"/>
          <ac:spMkLst>
            <pc:docMk/>
            <pc:sldMk cId="753394970" sldId="353"/>
            <ac:spMk id="2" creationId="{A1A232EA-E3B1-DF15-1E8D-FBBD9FECDA5C}"/>
          </ac:spMkLst>
        </pc:spChg>
        <pc:spChg chg="mod">
          <ac:chgData name="4 Kolben Pro Satz" userId="1798de718464f27d" providerId="LiveId" clId="{9A738D94-1B9B-47C0-BB08-8967699E3A71}" dt="2023-02-06T22:07:55.550" v="5827" actId="20577"/>
          <ac:spMkLst>
            <pc:docMk/>
            <pc:sldMk cId="753394970" sldId="353"/>
            <ac:spMk id="24" creationId="{5877DF4F-50E2-9C92-57D6-B519EB48B5A1}"/>
          </ac:spMkLst>
        </pc:spChg>
      </pc:sldChg>
      <pc:sldChg chg="modSp add mod">
        <pc:chgData name="4 Kolben Pro Satz" userId="1798de718464f27d" providerId="LiveId" clId="{9A738D94-1B9B-47C0-BB08-8967699E3A71}" dt="2023-02-06T22:08:01.997" v="5831" actId="20577"/>
        <pc:sldMkLst>
          <pc:docMk/>
          <pc:sldMk cId="3473813639" sldId="354"/>
        </pc:sldMkLst>
        <pc:spChg chg="mod">
          <ac:chgData name="4 Kolben Pro Satz" userId="1798de718464f27d" providerId="LiveId" clId="{9A738D94-1B9B-47C0-BB08-8967699E3A71}" dt="2023-02-06T21:23:54.759" v="5464" actId="20577"/>
          <ac:spMkLst>
            <pc:docMk/>
            <pc:sldMk cId="3473813639" sldId="354"/>
            <ac:spMk id="2" creationId="{5AA74F30-42D1-5373-5BD9-D9BFC3BD03E0}"/>
          </ac:spMkLst>
        </pc:spChg>
        <pc:spChg chg="mod">
          <ac:chgData name="4 Kolben Pro Satz" userId="1798de718464f27d" providerId="LiveId" clId="{9A738D94-1B9B-47C0-BB08-8967699E3A71}" dt="2023-02-06T22:08:01.997" v="5831" actId="20577"/>
          <ac:spMkLst>
            <pc:docMk/>
            <pc:sldMk cId="3473813639" sldId="354"/>
            <ac:spMk id="12" creationId="{2E79EA86-B3D1-5DE9-6030-5733AAE466A6}"/>
          </ac:spMkLst>
        </pc:spChg>
      </pc:sldChg>
      <pc:sldChg chg="modSp add mod">
        <pc:chgData name="4 Kolben Pro Satz" userId="1798de718464f27d" providerId="LiveId" clId="{9A738D94-1B9B-47C0-BB08-8967699E3A71}" dt="2023-02-06T22:08:07.415" v="5835" actId="20577"/>
        <pc:sldMkLst>
          <pc:docMk/>
          <pc:sldMk cId="3641008874" sldId="355"/>
        </pc:sldMkLst>
        <pc:spChg chg="mod">
          <ac:chgData name="4 Kolben Pro Satz" userId="1798de718464f27d" providerId="LiveId" clId="{9A738D94-1B9B-47C0-BB08-8967699E3A71}" dt="2023-02-06T21:24:04.203" v="5469" actId="20577"/>
          <ac:spMkLst>
            <pc:docMk/>
            <pc:sldMk cId="3641008874" sldId="355"/>
            <ac:spMk id="2" creationId="{32DCDD62-D134-822F-AB4A-077648A22751}"/>
          </ac:spMkLst>
        </pc:spChg>
        <pc:spChg chg="mod">
          <ac:chgData name="4 Kolben Pro Satz" userId="1798de718464f27d" providerId="LiveId" clId="{9A738D94-1B9B-47C0-BB08-8967699E3A71}" dt="2023-02-06T22:08:07.415" v="5835" actId="20577"/>
          <ac:spMkLst>
            <pc:docMk/>
            <pc:sldMk cId="3641008874" sldId="355"/>
            <ac:spMk id="11" creationId="{E15D40C6-C605-2D14-D2A4-6C66F743730B}"/>
          </ac:spMkLst>
        </pc:spChg>
      </pc:sldChg>
      <pc:sldChg chg="modSp add mod">
        <pc:chgData name="4 Kolben Pro Satz" userId="1798de718464f27d" providerId="LiveId" clId="{9A738D94-1B9B-47C0-BB08-8967699E3A71}" dt="2023-02-06T22:08:12.902" v="5839" actId="20577"/>
        <pc:sldMkLst>
          <pc:docMk/>
          <pc:sldMk cId="1685197973" sldId="356"/>
        </pc:sldMkLst>
        <pc:spChg chg="mod">
          <ac:chgData name="4 Kolben Pro Satz" userId="1798de718464f27d" providerId="LiveId" clId="{9A738D94-1B9B-47C0-BB08-8967699E3A71}" dt="2023-02-06T21:26:36.186" v="5496" actId="2711"/>
          <ac:spMkLst>
            <pc:docMk/>
            <pc:sldMk cId="1685197973" sldId="356"/>
            <ac:spMk id="2" creationId="{D5C63A05-1811-90DA-3071-DC7A6CAA520F}"/>
          </ac:spMkLst>
        </pc:spChg>
        <pc:spChg chg="mod">
          <ac:chgData name="4 Kolben Pro Satz" userId="1798de718464f27d" providerId="LiveId" clId="{9A738D94-1B9B-47C0-BB08-8967699E3A71}" dt="2023-02-06T22:08:12.902" v="5839" actId="20577"/>
          <ac:spMkLst>
            <pc:docMk/>
            <pc:sldMk cId="1685197973" sldId="356"/>
            <ac:spMk id="7" creationId="{11094E8F-13AB-0321-7331-CCF0C72167AD}"/>
          </ac:spMkLst>
        </pc:spChg>
        <pc:picChg chg="mod">
          <ac:chgData name="4 Kolben Pro Satz" userId="1798de718464f27d" providerId="LiveId" clId="{9A738D94-1B9B-47C0-BB08-8967699E3A71}" dt="2023-02-06T22:06:13.699" v="5790" actId="14100"/>
          <ac:picMkLst>
            <pc:docMk/>
            <pc:sldMk cId="1685197973" sldId="356"/>
            <ac:picMk id="17" creationId="{BADDA235-C954-B1B5-0A7C-3126E07AAD98}"/>
          </ac:picMkLst>
        </pc:picChg>
      </pc:sldChg>
      <pc:sldChg chg="addSp modSp add mod">
        <pc:chgData name="4 Kolben Pro Satz" userId="1798de718464f27d" providerId="LiveId" clId="{9A738D94-1B9B-47C0-BB08-8967699E3A71}" dt="2023-02-06T22:09:38.912" v="5940" actId="1076"/>
        <pc:sldMkLst>
          <pc:docMk/>
          <pc:sldMk cId="3204105886" sldId="357"/>
        </pc:sldMkLst>
        <pc:spChg chg="mod">
          <ac:chgData name="4 Kolben Pro Satz" userId="1798de718464f27d" providerId="LiveId" clId="{9A738D94-1B9B-47C0-BB08-8967699E3A71}" dt="2023-02-06T21:24:33.382" v="5480" actId="2711"/>
          <ac:spMkLst>
            <pc:docMk/>
            <pc:sldMk cId="3204105886" sldId="357"/>
            <ac:spMk id="2" creationId="{2E03D873-91E2-71C1-13D5-B9E2815E67F1}"/>
          </ac:spMkLst>
        </pc:spChg>
        <pc:spChg chg="add mod">
          <ac:chgData name="4 Kolben Pro Satz" userId="1798de718464f27d" providerId="LiveId" clId="{9A738D94-1B9B-47C0-BB08-8967699E3A71}" dt="2023-02-06T22:09:38.912" v="5940" actId="1076"/>
          <ac:spMkLst>
            <pc:docMk/>
            <pc:sldMk cId="3204105886" sldId="357"/>
            <ac:spMk id="3" creationId="{CD6B4003-6E12-4269-39D6-9A037E1FB389}"/>
          </ac:spMkLst>
        </pc:spChg>
      </pc:sldChg>
      <pc:sldChg chg="new del">
        <pc:chgData name="4 Kolben Pro Satz" userId="1798de718464f27d" providerId="LiveId" clId="{9A738D94-1B9B-47C0-BB08-8967699E3A71}" dt="2023-02-06T21:23:36.548" v="5454" actId="47"/>
        <pc:sldMkLst>
          <pc:docMk/>
          <pc:sldMk cId="2357832084" sldId="358"/>
        </pc:sldMkLst>
      </pc:sldChg>
      <pc:sldChg chg="addSp delSp modSp add mod">
        <pc:chgData name="4 Kolben Pro Satz" userId="1798de718464f27d" providerId="LiveId" clId="{9A738D94-1B9B-47C0-BB08-8967699E3A71}" dt="2023-02-07T00:23:55.965" v="6918" actId="1076"/>
        <pc:sldMkLst>
          <pc:docMk/>
          <pc:sldMk cId="2038498895" sldId="359"/>
        </pc:sldMkLst>
        <pc:spChg chg="mod">
          <ac:chgData name="4 Kolben Pro Satz" userId="1798de718464f27d" providerId="LiveId" clId="{9A738D94-1B9B-47C0-BB08-8967699E3A71}" dt="2023-02-07T00:18:40.931" v="6851" actId="20577"/>
          <ac:spMkLst>
            <pc:docMk/>
            <pc:sldMk cId="2038498895" sldId="359"/>
            <ac:spMk id="2" creationId="{118C58BF-C933-7396-C236-E2C87B47D908}"/>
          </ac:spMkLst>
        </pc:spChg>
        <pc:spChg chg="add del mod">
          <ac:chgData name="4 Kolben Pro Satz" userId="1798de718464f27d" providerId="LiveId" clId="{9A738D94-1B9B-47C0-BB08-8967699E3A71}" dt="2023-02-07T00:23:41.006" v="6911" actId="478"/>
          <ac:spMkLst>
            <pc:docMk/>
            <pc:sldMk cId="2038498895" sldId="359"/>
            <ac:spMk id="3" creationId="{1BD0C0E2-C13A-C21A-646C-A6F48867356B}"/>
          </ac:spMkLst>
        </pc:spChg>
        <pc:picChg chg="del">
          <ac:chgData name="4 Kolben Pro Satz" userId="1798de718464f27d" providerId="LiveId" clId="{9A738D94-1B9B-47C0-BB08-8967699E3A71}" dt="2023-02-07T00:23:39.095" v="6910" actId="478"/>
          <ac:picMkLst>
            <pc:docMk/>
            <pc:sldMk cId="2038498895" sldId="359"/>
            <ac:picMk id="6" creationId="{864DF6BD-A14F-D73A-A6B7-EFAFF71070D3}"/>
          </ac:picMkLst>
        </pc:picChg>
        <pc:picChg chg="add mod">
          <ac:chgData name="4 Kolben Pro Satz" userId="1798de718464f27d" providerId="LiveId" clId="{9A738D94-1B9B-47C0-BB08-8967699E3A71}" dt="2023-02-07T00:23:55.965" v="6918" actId="1076"/>
          <ac:picMkLst>
            <pc:docMk/>
            <pc:sldMk cId="2038498895" sldId="359"/>
            <ac:picMk id="7" creationId="{C8295E19-33F8-E025-C040-F98D6F78E29C}"/>
          </ac:picMkLst>
        </pc:picChg>
      </pc:sldChg>
      <pc:sldChg chg="addSp delSp modSp new mod">
        <pc:chgData name="4 Kolben Pro Satz" userId="1798de718464f27d" providerId="LiveId" clId="{9A738D94-1B9B-47C0-BB08-8967699E3A71}" dt="2023-02-06T22:04:55.063" v="5774" actId="1076"/>
        <pc:sldMkLst>
          <pc:docMk/>
          <pc:sldMk cId="2918413175" sldId="360"/>
        </pc:sldMkLst>
        <pc:spChg chg="mod">
          <ac:chgData name="4 Kolben Pro Satz" userId="1798de718464f27d" providerId="LiveId" clId="{9A738D94-1B9B-47C0-BB08-8967699E3A71}" dt="2023-02-06T22:03:19.561" v="5689" actId="1076"/>
          <ac:spMkLst>
            <pc:docMk/>
            <pc:sldMk cId="2918413175" sldId="360"/>
            <ac:spMk id="2" creationId="{A7EF9072-09B9-1840-9711-43A3D4148A69}"/>
          </ac:spMkLst>
        </pc:spChg>
        <pc:spChg chg="del">
          <ac:chgData name="4 Kolben Pro Satz" userId="1798de718464f27d" providerId="LiveId" clId="{9A738D94-1B9B-47C0-BB08-8967699E3A71}" dt="2023-02-06T22:03:56.297" v="5690" actId="931"/>
          <ac:spMkLst>
            <pc:docMk/>
            <pc:sldMk cId="2918413175" sldId="360"/>
            <ac:spMk id="3" creationId="{9BF47276-E9B8-8CCB-B8E9-E67CDE20A4C1}"/>
          </ac:spMkLst>
        </pc:spChg>
        <pc:spChg chg="add mod">
          <ac:chgData name="4 Kolben Pro Satz" userId="1798de718464f27d" providerId="LiveId" clId="{9A738D94-1B9B-47C0-BB08-8967699E3A71}" dt="2023-02-06T22:04:55.063" v="5774" actId="1076"/>
          <ac:spMkLst>
            <pc:docMk/>
            <pc:sldMk cId="2918413175" sldId="360"/>
            <ac:spMk id="7" creationId="{8F0B5565-D983-A36D-522E-27E2C959A9D9}"/>
          </ac:spMkLst>
        </pc:spChg>
        <pc:picChg chg="add mod">
          <ac:chgData name="4 Kolben Pro Satz" userId="1798de718464f27d" providerId="LiveId" clId="{9A738D94-1B9B-47C0-BB08-8967699E3A71}" dt="2023-02-06T22:04:02.836" v="5692" actId="14100"/>
          <ac:picMkLst>
            <pc:docMk/>
            <pc:sldMk cId="2918413175" sldId="360"/>
            <ac:picMk id="6" creationId="{BD5E244B-B372-4F64-CEA8-277FBAFA3D98}"/>
          </ac:picMkLst>
        </pc:picChg>
      </pc:sldChg>
      <pc:sldChg chg="modSp new mod">
        <pc:chgData name="4 Kolben Pro Satz" userId="1798de718464f27d" providerId="LiveId" clId="{9A738D94-1B9B-47C0-BB08-8967699E3A71}" dt="2023-02-06T23:12:56.054" v="6359" actId="20577"/>
        <pc:sldMkLst>
          <pc:docMk/>
          <pc:sldMk cId="1036100963" sldId="361"/>
        </pc:sldMkLst>
        <pc:spChg chg="mod">
          <ac:chgData name="4 Kolben Pro Satz" userId="1798de718464f27d" providerId="LiveId" clId="{9A738D94-1B9B-47C0-BB08-8967699E3A71}" dt="2023-02-06T23:05:19.682" v="6018" actId="20577"/>
          <ac:spMkLst>
            <pc:docMk/>
            <pc:sldMk cId="1036100963" sldId="361"/>
            <ac:spMk id="2" creationId="{DCAFCA2F-FD59-0CDD-38AE-C2F6ED759E28}"/>
          </ac:spMkLst>
        </pc:spChg>
        <pc:spChg chg="mod">
          <ac:chgData name="4 Kolben Pro Satz" userId="1798de718464f27d" providerId="LiveId" clId="{9A738D94-1B9B-47C0-BB08-8967699E3A71}" dt="2023-02-06T23:12:56.054" v="6359" actId="20577"/>
          <ac:spMkLst>
            <pc:docMk/>
            <pc:sldMk cId="1036100963" sldId="361"/>
            <ac:spMk id="3" creationId="{B2ACA5EA-2BCC-4090-8033-58A799A9A355}"/>
          </ac:spMkLst>
        </pc:spChg>
      </pc:sldChg>
      <pc:sldChg chg="new del">
        <pc:chgData name="4 Kolben Pro Satz" userId="1798de718464f27d" providerId="LiveId" clId="{9A738D94-1B9B-47C0-BB08-8967699E3A71}" dt="2023-02-06T22:12:50.428" v="5945" actId="47"/>
        <pc:sldMkLst>
          <pc:docMk/>
          <pc:sldMk cId="1748467633" sldId="361"/>
        </pc:sldMkLst>
      </pc:sldChg>
      <pc:sldChg chg="addSp delSp modSp new mod">
        <pc:chgData name="4 Kolben Pro Satz" userId="1798de718464f27d" providerId="LiveId" clId="{9A738D94-1B9B-47C0-BB08-8967699E3A71}" dt="2023-02-06T23:46:37.531" v="6494" actId="1076"/>
        <pc:sldMkLst>
          <pc:docMk/>
          <pc:sldMk cId="1327637567" sldId="362"/>
        </pc:sldMkLst>
        <pc:spChg chg="mod">
          <ac:chgData name="4 Kolben Pro Satz" userId="1798de718464f27d" providerId="LiveId" clId="{9A738D94-1B9B-47C0-BB08-8967699E3A71}" dt="2023-02-06T23:45:18.448" v="6439" actId="20577"/>
          <ac:spMkLst>
            <pc:docMk/>
            <pc:sldMk cId="1327637567" sldId="362"/>
            <ac:spMk id="2" creationId="{B9DD9D0A-352B-7DDE-836D-88F995346004}"/>
          </ac:spMkLst>
        </pc:spChg>
        <pc:spChg chg="del">
          <ac:chgData name="4 Kolben Pro Satz" userId="1798de718464f27d" providerId="LiveId" clId="{9A738D94-1B9B-47C0-BB08-8967699E3A71}" dt="2023-02-06T23:45:26.316" v="6440" actId="931"/>
          <ac:spMkLst>
            <pc:docMk/>
            <pc:sldMk cId="1327637567" sldId="362"/>
            <ac:spMk id="3" creationId="{471A0911-6157-F4EE-B34A-3E3D76C238AC}"/>
          </ac:spMkLst>
        </pc:spChg>
        <pc:spChg chg="add mod">
          <ac:chgData name="4 Kolben Pro Satz" userId="1798de718464f27d" providerId="LiveId" clId="{9A738D94-1B9B-47C0-BB08-8967699E3A71}" dt="2023-02-06T23:46:37.531" v="6494" actId="1076"/>
          <ac:spMkLst>
            <pc:docMk/>
            <pc:sldMk cId="1327637567" sldId="362"/>
            <ac:spMk id="7" creationId="{EE18E8E1-6639-39B5-F731-EF88377C907C}"/>
          </ac:spMkLst>
        </pc:spChg>
        <pc:picChg chg="add mod">
          <ac:chgData name="4 Kolben Pro Satz" userId="1798de718464f27d" providerId="LiveId" clId="{9A738D94-1B9B-47C0-BB08-8967699E3A71}" dt="2023-02-06T23:45:32.968" v="6444" actId="14100"/>
          <ac:picMkLst>
            <pc:docMk/>
            <pc:sldMk cId="1327637567" sldId="362"/>
            <ac:picMk id="6" creationId="{7732497A-1EA4-9DFE-1534-B9DCD3BB86A5}"/>
          </ac:picMkLst>
        </pc:picChg>
      </pc:sldChg>
      <pc:sldChg chg="add">
        <pc:chgData name="4 Kolben Pro Satz" userId="1798de718464f27d" providerId="LiveId" clId="{9A738D94-1B9B-47C0-BB08-8967699E3A71}" dt="2023-02-06T23:46:56.438" v="6495"/>
        <pc:sldMkLst>
          <pc:docMk/>
          <pc:sldMk cId="182964197" sldId="363"/>
        </pc:sldMkLst>
      </pc:sldChg>
      <pc:sldChg chg="modSp new mod">
        <pc:chgData name="4 Kolben Pro Satz" userId="1798de718464f27d" providerId="LiveId" clId="{9A738D94-1B9B-47C0-BB08-8967699E3A71}" dt="2023-02-06T23:58:34.345" v="6836" actId="20577"/>
        <pc:sldMkLst>
          <pc:docMk/>
          <pc:sldMk cId="455314801" sldId="364"/>
        </pc:sldMkLst>
        <pc:spChg chg="mod">
          <ac:chgData name="4 Kolben Pro Satz" userId="1798de718464f27d" providerId="LiveId" clId="{9A738D94-1B9B-47C0-BB08-8967699E3A71}" dt="2023-02-06T23:55:37.046" v="6516" actId="20577"/>
          <ac:spMkLst>
            <pc:docMk/>
            <pc:sldMk cId="455314801" sldId="364"/>
            <ac:spMk id="2" creationId="{C4BB18CB-2401-1E59-340C-4BBEAE449CC1}"/>
          </ac:spMkLst>
        </pc:spChg>
        <pc:spChg chg="mod">
          <ac:chgData name="4 Kolben Pro Satz" userId="1798de718464f27d" providerId="LiveId" clId="{9A738D94-1B9B-47C0-BB08-8967699E3A71}" dt="2023-02-06T23:58:34.345" v="6836" actId="20577"/>
          <ac:spMkLst>
            <pc:docMk/>
            <pc:sldMk cId="455314801" sldId="364"/>
            <ac:spMk id="3" creationId="{FD1CAAD0-870C-4649-CA66-1FA4DC4124F2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>
            <a:extLst>
              <a:ext uri="{FF2B5EF4-FFF2-40B4-BE49-F238E27FC236}">
                <a16:creationId xmlns:a16="http://schemas.microsoft.com/office/drawing/2014/main" id="{1D3292CF-CAC8-4776-B764-34195CE341DD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62467" name="Rectangle 3">
            <a:extLst>
              <a:ext uri="{FF2B5EF4-FFF2-40B4-BE49-F238E27FC236}">
                <a16:creationId xmlns:a16="http://schemas.microsoft.com/office/drawing/2014/main" id="{DFEC038D-D1DB-4179-80E2-B6EC252BAC5E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2052" name="Rectangle 4">
            <a:extLst>
              <a:ext uri="{FF2B5EF4-FFF2-40B4-BE49-F238E27FC236}">
                <a16:creationId xmlns:a16="http://schemas.microsoft.com/office/drawing/2014/main" id="{B904639A-F758-4B9D-986B-4881EAC7BA23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2469" name="Rectangle 5">
            <a:extLst>
              <a:ext uri="{FF2B5EF4-FFF2-40B4-BE49-F238E27FC236}">
                <a16:creationId xmlns:a16="http://schemas.microsoft.com/office/drawing/2014/main" id="{5A40EECA-7773-4475-AA77-01FFA72FA5C0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/>
              <a:t>Klicken Sie, um die Formate des Vorlagentextes zu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62470" name="Rectangle 6">
            <a:extLst>
              <a:ext uri="{FF2B5EF4-FFF2-40B4-BE49-F238E27FC236}">
                <a16:creationId xmlns:a16="http://schemas.microsoft.com/office/drawing/2014/main" id="{3D25C631-EEC4-435E-B4B3-746B4ACCFBCF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62471" name="Rectangle 7">
            <a:extLst>
              <a:ext uri="{FF2B5EF4-FFF2-40B4-BE49-F238E27FC236}">
                <a16:creationId xmlns:a16="http://schemas.microsoft.com/office/drawing/2014/main" id="{71613AA0-3BF0-49B5-B784-AB19D7C2E00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1F305C3E-45D9-4517-9DC4-F6CAA097AE9C}" type="slidenum">
              <a:rPr lang="de-DE" altLang="en-US"/>
              <a:pPr>
                <a:defRPr/>
              </a:pPr>
              <a:t>‹Nr.›</a:t>
            </a:fld>
            <a:endParaRPr lang="de-DE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>
                <a:effectLst/>
                <a:latin typeface="Segoe UI" panose="020B0502040204020203" pitchFamily="34" charset="0"/>
              </a:rPr>
              <a:t>-In a remote location with few human sources of noise</a:t>
            </a:r>
          </a:p>
          <a:p>
            <a:r>
              <a:rPr lang="de-DE" dirty="0"/>
              <a:t>-</a:t>
            </a:r>
            <a:r>
              <a:rPr lang="en-US" sz="1800" dirty="0">
                <a:effectLst/>
                <a:latin typeface="Segoe UI" panose="020B0502040204020203" pitchFamily="34" charset="0"/>
              </a:rPr>
              <a:t>Granite bedrock -&gt; less movement of ground with changing pressure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F305C3E-45D9-4517-9DC4-F6CAA097AE9C}" type="slidenum">
              <a:rPr lang="de-DE" altLang="en-US" smtClean="0"/>
              <a:pPr>
                <a:defRPr/>
              </a:pPr>
              <a:t>2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38853923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 err="1"/>
              <a:t>Frequencies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small</a:t>
            </a:r>
            <a:r>
              <a:rPr lang="de-DE" dirty="0"/>
              <a:t> </a:t>
            </a:r>
            <a:r>
              <a:rPr lang="de-DE" dirty="0" err="1"/>
              <a:t>amplitudes</a:t>
            </a:r>
            <a:r>
              <a:rPr lang="de-DE" dirty="0"/>
              <a:t>, </a:t>
            </a:r>
            <a:r>
              <a:rPr lang="de-DE" dirty="0" err="1"/>
              <a:t>especially</a:t>
            </a:r>
            <a:r>
              <a:rPr lang="de-DE" dirty="0"/>
              <a:t> </a:t>
            </a:r>
            <a:r>
              <a:rPr lang="de-DE" dirty="0" err="1"/>
              <a:t>tidal</a:t>
            </a:r>
            <a:r>
              <a:rPr lang="de-DE" dirty="0"/>
              <a:t>, </a:t>
            </a:r>
            <a:r>
              <a:rPr lang="de-DE" dirty="0" err="1"/>
              <a:t>are</a:t>
            </a:r>
            <a:r>
              <a:rPr lang="de-DE" dirty="0"/>
              <a:t> still visible</a:t>
            </a:r>
          </a:p>
          <a:p>
            <a:pPr marL="171450" indent="-171450">
              <a:buFontTx/>
              <a:buChar char="-"/>
            </a:pPr>
            <a:r>
              <a:rPr lang="de-DE" dirty="0"/>
              <a:t>Load </a:t>
            </a:r>
            <a:r>
              <a:rPr lang="de-DE" dirty="0" err="1"/>
              <a:t>tides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not </a:t>
            </a:r>
            <a:r>
              <a:rPr lang="de-DE" dirty="0" err="1"/>
              <a:t>removed</a:t>
            </a:r>
            <a:r>
              <a:rPr lang="de-DE" dirty="0"/>
              <a:t> </a:t>
            </a:r>
            <a:r>
              <a:rPr lang="de-DE" dirty="0" err="1"/>
              <a:t>perfectly</a:t>
            </a:r>
            <a:r>
              <a:rPr lang="de-DE" dirty="0"/>
              <a:t>, </a:t>
            </a:r>
            <a:r>
              <a:rPr lang="de-DE" dirty="0" err="1"/>
              <a:t>parameters</a:t>
            </a:r>
            <a:r>
              <a:rPr lang="de-DE" dirty="0"/>
              <a:t> </a:t>
            </a:r>
            <a:r>
              <a:rPr lang="de-DE" dirty="0" err="1"/>
              <a:t>were</a:t>
            </a:r>
            <a:r>
              <a:rPr lang="de-DE" dirty="0"/>
              <a:t> </a:t>
            </a:r>
            <a:r>
              <a:rPr lang="de-DE" dirty="0" err="1"/>
              <a:t>estimated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a </a:t>
            </a:r>
            <a:r>
              <a:rPr lang="de-DE" dirty="0" err="1"/>
              <a:t>longer</a:t>
            </a:r>
            <a:r>
              <a:rPr lang="de-DE" dirty="0"/>
              <a:t> </a:t>
            </a:r>
            <a:r>
              <a:rPr lang="de-DE" dirty="0" err="1"/>
              <a:t>period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F305C3E-45D9-4517-9DC4-F6CAA097AE9C}" type="slidenum">
              <a:rPr lang="de-DE" altLang="en-US" smtClean="0"/>
              <a:pPr>
                <a:defRPr/>
              </a:pPr>
              <a:t>35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25657771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F305C3E-45D9-4517-9DC4-F6CAA097AE9C}" type="slidenum">
              <a:rPr lang="de-DE" altLang="en-US" smtClean="0"/>
              <a:pPr>
                <a:defRPr/>
              </a:pPr>
              <a:t>60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9224616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- Inverse </a:t>
            </a:r>
            <a:r>
              <a:rPr lang="de-DE" dirty="0" err="1"/>
              <a:t>Depiction</a:t>
            </a:r>
            <a:r>
              <a:rPr lang="de-DE" dirty="0"/>
              <a:t>!!!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F305C3E-45D9-4517-9DC4-F6CAA097AE9C}" type="slidenum">
              <a:rPr lang="de-DE" altLang="en-US" smtClean="0"/>
              <a:pPr>
                <a:defRPr/>
              </a:pPr>
              <a:t>69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41633438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-</a:t>
            </a:r>
            <a:r>
              <a:rPr lang="en-US" sz="1800" dirty="0">
                <a:effectLst/>
                <a:latin typeface="Segoe UI" panose="020B0502040204020203" pitchFamily="34" charset="0"/>
              </a:rPr>
              <a:t>BFO is at the edge of a valley with a small creek, SG about 500 m inside mountain</a:t>
            </a:r>
          </a:p>
          <a:p>
            <a:r>
              <a:rPr lang="en-US" sz="1800" dirty="0">
                <a:effectLst/>
                <a:latin typeface="Segoe UI" panose="020B0502040204020203" pitchFamily="34" charset="0"/>
              </a:rPr>
              <a:t>-Stable temperature of around 8°C inside, air locks provide fairly stable pressure</a:t>
            </a:r>
          </a:p>
          <a:p>
            <a:r>
              <a:rPr lang="en-US" sz="1800" dirty="0">
                <a:effectLst/>
                <a:latin typeface="Segoe UI" panose="020B0502040204020203" pitchFamily="34" charset="0"/>
              </a:rPr>
              <a:t>-Not included in graphic are soil moisture probes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F305C3E-45D9-4517-9DC4-F6CAA097AE9C}" type="slidenum">
              <a:rPr lang="de-DE" altLang="en-US" smtClean="0"/>
              <a:pPr>
                <a:defRPr/>
              </a:pPr>
              <a:t>3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29439140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-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cables</a:t>
            </a:r>
            <a:r>
              <a:rPr lang="de-DE" dirty="0"/>
              <a:t> connect SG and outside </a:t>
            </a:r>
            <a:r>
              <a:rPr lang="de-DE" dirty="0" err="1"/>
              <a:t>pressure</a:t>
            </a:r>
            <a:r>
              <a:rPr lang="de-DE" dirty="0"/>
              <a:t> </a:t>
            </a:r>
            <a:r>
              <a:rPr lang="de-DE" dirty="0" err="1"/>
              <a:t>sensor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F305C3E-45D9-4517-9DC4-F6CAA097AE9C}" type="slidenum">
              <a:rPr lang="de-DE" altLang="en-US" smtClean="0"/>
              <a:pPr>
                <a:defRPr/>
              </a:pPr>
              <a:t>5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34175552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- RELATIVE </a:t>
            </a:r>
            <a:r>
              <a:rPr lang="de-DE" dirty="0" err="1"/>
              <a:t>measurements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gravity</a:t>
            </a:r>
            <a:r>
              <a:rPr lang="de-DE" dirty="0"/>
              <a:t>!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F305C3E-45D9-4517-9DC4-F6CAA097AE9C}" type="slidenum">
              <a:rPr lang="de-DE" altLang="en-US" smtClean="0"/>
              <a:pPr>
                <a:defRPr/>
              </a:pPr>
              <a:t>6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2092340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 err="1"/>
              <a:t>Outliers</a:t>
            </a:r>
            <a:r>
              <a:rPr lang="de-DE" dirty="0"/>
              <a:t> at G1-F60 in September</a:t>
            </a:r>
          </a:p>
          <a:p>
            <a:pPr marL="171450" indent="-171450">
              <a:buFontTx/>
              <a:buChar char="-"/>
            </a:pPr>
            <a:r>
              <a:rPr lang="de-DE" dirty="0"/>
              <a:t>Different </a:t>
            </a:r>
            <a:r>
              <a:rPr lang="de-DE" dirty="0" err="1"/>
              <a:t>magnitudes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voltage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F305C3E-45D9-4517-9DC4-F6CAA097AE9C}" type="slidenum">
              <a:rPr lang="de-DE" altLang="en-US" smtClean="0"/>
              <a:pPr>
                <a:defRPr/>
              </a:pPr>
              <a:t>8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25207657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- Pole </a:t>
            </a:r>
            <a:r>
              <a:rPr lang="de-DE" dirty="0" err="1"/>
              <a:t>tide</a:t>
            </a:r>
            <a:r>
              <a:rPr lang="de-DE" dirty="0"/>
              <a:t>: Chandler </a:t>
            </a:r>
            <a:r>
              <a:rPr lang="de-DE" dirty="0" err="1"/>
              <a:t>period</a:t>
            </a:r>
            <a:r>
              <a:rPr lang="de-DE" dirty="0"/>
              <a:t> (400 </a:t>
            </a:r>
            <a:r>
              <a:rPr lang="de-DE" dirty="0" err="1"/>
              <a:t>days</a:t>
            </a:r>
            <a:r>
              <a:rPr lang="de-DE" dirty="0"/>
              <a:t>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F305C3E-45D9-4517-9DC4-F6CAA097AE9C}" type="slidenum">
              <a:rPr lang="de-DE" altLang="en-US" smtClean="0"/>
              <a:pPr>
                <a:defRPr/>
              </a:pPr>
              <a:t>18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19007153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- Data </a:t>
            </a:r>
            <a:r>
              <a:rPr lang="de-DE" dirty="0" err="1"/>
              <a:t>gaps</a:t>
            </a:r>
            <a:r>
              <a:rPr lang="de-DE" dirty="0"/>
              <a:t> </a:t>
            </a:r>
            <a:r>
              <a:rPr lang="de-DE" dirty="0" err="1"/>
              <a:t>because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interrupted</a:t>
            </a:r>
            <a:r>
              <a:rPr lang="de-DE" dirty="0"/>
              <a:t> </a:t>
            </a:r>
            <a:r>
              <a:rPr lang="de-DE" dirty="0" err="1"/>
              <a:t>connection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SG and </a:t>
            </a:r>
            <a:r>
              <a:rPr lang="de-DE" dirty="0" err="1"/>
              <a:t>pressure</a:t>
            </a:r>
            <a:r>
              <a:rPr lang="de-DE" dirty="0"/>
              <a:t> </a:t>
            </a:r>
            <a:r>
              <a:rPr lang="de-DE" dirty="0" err="1"/>
              <a:t>gauge</a:t>
            </a:r>
            <a:r>
              <a:rPr lang="de-DE" dirty="0"/>
              <a:t> after a </a:t>
            </a:r>
            <a:r>
              <a:rPr lang="de-DE" dirty="0" err="1"/>
              <a:t>storm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F305C3E-45D9-4517-9DC4-F6CAA097AE9C}" type="slidenum">
              <a:rPr lang="de-DE" altLang="en-US" smtClean="0"/>
              <a:pPr>
                <a:defRPr/>
              </a:pPr>
              <a:t>22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4186770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- Mention </a:t>
            </a:r>
            <a:r>
              <a:rPr lang="de-DE" dirty="0" err="1"/>
              <a:t>correlation</a:t>
            </a:r>
            <a:r>
              <a:rPr lang="de-DE" dirty="0"/>
              <a:t> </a:t>
            </a:r>
            <a:r>
              <a:rPr lang="de-DE" dirty="0" err="1"/>
              <a:t>coefficient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F305C3E-45D9-4517-9DC4-F6CAA097AE9C}" type="slidenum">
              <a:rPr lang="de-DE" altLang="en-US" smtClean="0"/>
              <a:pPr>
                <a:defRPr/>
              </a:pPr>
              <a:t>25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32204922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- Mention </a:t>
            </a:r>
            <a:r>
              <a:rPr lang="de-DE" dirty="0" err="1"/>
              <a:t>correlation</a:t>
            </a:r>
            <a:r>
              <a:rPr lang="de-DE" dirty="0"/>
              <a:t> </a:t>
            </a:r>
            <a:r>
              <a:rPr lang="de-DE" dirty="0" err="1"/>
              <a:t>coefficient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F305C3E-45D9-4517-9DC4-F6CAA097AE9C}" type="slidenum">
              <a:rPr lang="de-DE" altLang="en-US" smtClean="0"/>
              <a:pPr>
                <a:defRPr/>
              </a:pPr>
              <a:t>26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18396787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6E05D142-1251-4A7D-B5E4-BC03B26659E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D031C3E9-596B-4665-A9FE-6AF6B49FC9C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A503213D-EE7D-49AA-ACF5-6BDA24F08C9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E1F27E9-8917-490F-9437-580E23C359E4}" type="slidenum">
              <a:rPr lang="de-DE" altLang="en-US"/>
              <a:pPr>
                <a:defRPr/>
              </a:pPr>
              <a:t>‹Nr.›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30138857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A48FA134-DC34-40DB-B2E8-391FBFD49B9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1D499E96-BB91-4FC8-B3F3-0FAFB710B41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54E2C869-0B30-4AD1-B3E5-E748F821A87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250EB2A-9115-436B-8F00-D935D5F07746}" type="slidenum">
              <a:rPr lang="de-DE" altLang="en-US"/>
              <a:pPr>
                <a:defRPr/>
              </a:pPr>
              <a:t>‹Nr.›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18391985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515100" y="228600"/>
            <a:ext cx="1943100" cy="5638800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685800" y="228600"/>
            <a:ext cx="5676900" cy="5638800"/>
          </a:xfrm>
        </p:spPr>
        <p:txBody>
          <a:bodyPr vert="eaVert"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DD3EF6EF-49B8-4224-B04F-90B0E0FF57F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CEA92199-8E83-4B8D-A552-B977D3F15CF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DF7F8885-E945-4001-A368-D895BA24DBD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2ACF51E-EA93-4621-8064-AAE1C9F51084}" type="slidenum">
              <a:rPr lang="de-DE" altLang="en-US"/>
              <a:pPr>
                <a:defRPr/>
              </a:pPr>
              <a:t>‹Nr.›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7213279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112B7823-0462-43DE-B36A-26E74569B9C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C2CE714D-E144-4A94-8540-32F8D9F8706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CA909408-838D-4002-A9B9-CCB7E1C7310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26A0649-E50C-4844-BD05-C05B747519B9}" type="slidenum">
              <a:rPr lang="de-DE" altLang="en-US"/>
              <a:pPr>
                <a:defRPr/>
              </a:pPr>
              <a:t>‹Nr.›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9925956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AAB29891-504C-4581-BBF1-014D77A8168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1AC43860-0B47-47BA-8EC2-89887DDC826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FDF2B5C3-39C7-4B2E-85D2-CEDFE4514D2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D2D3BB9-205C-47ED-95DE-A1E6DEFBF4A8}" type="slidenum">
              <a:rPr lang="de-DE" altLang="en-US"/>
              <a:pPr>
                <a:defRPr/>
              </a:pPr>
              <a:t>‹Nr.›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8880020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685800" y="1219200"/>
            <a:ext cx="3810000" cy="4648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219200"/>
            <a:ext cx="3810000" cy="4648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A65AAD6-93F4-491E-AA79-627F319C4CE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5977B0B-89A2-4DF1-9733-E4464E7B946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111E7E1-5294-4303-B41F-C6EF120E960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6567D53-EA44-43D9-9D51-FC8D38413F86}" type="slidenum">
              <a:rPr lang="de-DE" altLang="en-US"/>
              <a:pPr>
                <a:defRPr/>
              </a:pPr>
              <a:t>‹Nr.›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34589354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8A43DA77-DF98-42AB-AF5D-7143B471215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F368D0F7-9948-462F-8582-3FF7D3B1A40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13B96881-719E-417A-B914-22BFA873F52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F9F8281-8922-4331-B1F7-1E0543D4A89F}" type="slidenum">
              <a:rPr lang="de-DE" altLang="en-US"/>
              <a:pPr>
                <a:defRPr/>
              </a:pPr>
              <a:t>‹Nr.›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32977544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66E009F9-134B-4766-B5E7-91CB3B869DD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F99E585E-140F-4AF1-98A0-B679E456CFD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3DC3FDE3-A5AC-4B1B-8540-2AE4429F67B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7035FF1-88B5-499E-8326-D85AA1C48CE3}" type="slidenum">
              <a:rPr lang="de-DE" altLang="en-US"/>
              <a:pPr>
                <a:defRPr/>
              </a:pPr>
              <a:t>‹Nr.›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24441673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13148D89-8C62-4277-96CC-75AFD952439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FB5BBDBB-D7C9-4D81-9DDF-DBC6058AFE9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189BCB7E-14DA-4756-809C-181C9678345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43EE669-525A-4AF4-9177-ED12E46C650B}" type="slidenum">
              <a:rPr lang="de-DE" altLang="en-US"/>
              <a:pPr>
                <a:defRPr/>
              </a:pPr>
              <a:t>‹Nr.›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6447106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B54A1CB-53B1-4771-831E-7CF5448F385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00686AC-B861-44BC-A682-F787C551247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C180598-33FC-4F0F-B845-A3785B4F080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1F8F3FA-C1CF-4991-8B0E-C825AA52BFDE}" type="slidenum">
              <a:rPr lang="de-DE" altLang="en-US"/>
              <a:pPr>
                <a:defRPr/>
              </a:pPr>
              <a:t>‹Nr.›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6325942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de-DE" noProof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5F822A9-A474-4AC0-8576-D8A4689592E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E2743A7-95A5-4219-9CFE-30B06605C3B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0A03E09-34ED-4E83-B03C-B6214EBFD8A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7F26D17-AE75-4256-A61B-D40E15BC537C}" type="slidenum">
              <a:rPr lang="de-DE" altLang="en-US"/>
              <a:pPr>
                <a:defRPr/>
              </a:pPr>
              <a:t>‹Nr.›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14616152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DBB471CA-69E1-4D7F-A7C5-B8744EA0500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228600"/>
            <a:ext cx="7772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en-US"/>
              <a:t>Klicken Sie, um das Titelformat zu bearbeiten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C7E4E77A-F711-449E-AF23-CDCB29FFE77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219200"/>
            <a:ext cx="7772400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en-US"/>
              <a:t>Klicken Sie, um die Formate des Vorlagentextes zu bearbeiten</a:t>
            </a:r>
          </a:p>
          <a:p>
            <a:pPr lvl="1"/>
            <a:r>
              <a:rPr lang="de-DE" altLang="en-US"/>
              <a:t>Zweite Ebene</a:t>
            </a:r>
          </a:p>
          <a:p>
            <a:pPr lvl="2"/>
            <a:r>
              <a:rPr lang="de-DE" altLang="en-US"/>
              <a:t>Dritte Ebene</a:t>
            </a:r>
          </a:p>
          <a:p>
            <a:pPr lvl="3"/>
            <a:r>
              <a:rPr lang="de-DE" altLang="en-US"/>
              <a:t>Vierte Ebene</a:t>
            </a:r>
          </a:p>
          <a:p>
            <a:pPr lvl="4"/>
            <a:r>
              <a:rPr lang="de-DE" altLang="en-US"/>
              <a:t>Fünfte Ebene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CD672BB3-7511-4925-AA85-A6DF188B1C3C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solidFill>
                  <a:srgbClr val="4D4D4D"/>
                </a:solidFill>
                <a:latin typeface="Univers" panose="020B0503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D70D19EC-601E-49A1-B24A-F63770EC20E8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solidFill>
                  <a:srgbClr val="4D4D4D"/>
                </a:solidFill>
                <a:latin typeface="Univers" panose="020B0503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C66BE225-6FF9-4D22-B812-889795726839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solidFill>
                  <a:srgbClr val="4D4D4D"/>
                </a:solidFill>
                <a:latin typeface="Univers" panose="020B0604020202020204" pitchFamily="34" charset="0"/>
              </a:defRPr>
            </a:lvl1pPr>
          </a:lstStyle>
          <a:p>
            <a:pPr>
              <a:defRPr/>
            </a:pPr>
            <a:fld id="{BD9E06FD-38AE-470F-9B56-D6075972F256}" type="slidenum">
              <a:rPr lang="de-DE" altLang="en-US"/>
              <a:pPr>
                <a:defRPr/>
              </a:pPr>
              <a:t>‹Nr.›</a:t>
            </a:fld>
            <a:endParaRPr lang="de-DE" altLang="en-US"/>
          </a:p>
        </p:txBody>
      </p:sp>
      <p:sp>
        <p:nvSpPr>
          <p:cNvPr id="1031" name="Rectangle 7">
            <a:extLst>
              <a:ext uri="{FF2B5EF4-FFF2-40B4-BE49-F238E27FC236}">
                <a16:creationId xmlns:a16="http://schemas.microsoft.com/office/drawing/2014/main" id="{82EF939F-0A09-4337-AFFC-91FF505735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468313" cy="6858000"/>
          </a:xfrm>
          <a:prstGeom prst="rect">
            <a:avLst/>
          </a:prstGeom>
          <a:solidFill>
            <a:srgbClr val="FF7C23"/>
          </a:solidFill>
          <a:ln>
            <a:noFill/>
          </a:ln>
        </p:spPr>
        <p:txBody>
          <a:bodyPr wrap="none" anchor="ctr"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defRPr/>
            </a:pPr>
            <a:endParaRPr lang="en-US" altLang="en-US" sz="2400"/>
          </a:p>
        </p:txBody>
      </p:sp>
      <p:sp>
        <p:nvSpPr>
          <p:cNvPr id="1032" name="Rectangle 9">
            <a:extLst>
              <a:ext uri="{FF2B5EF4-FFF2-40B4-BE49-F238E27FC236}">
                <a16:creationId xmlns:a16="http://schemas.microsoft.com/office/drawing/2014/main" id="{1B2031BB-24C4-48D8-BB5B-C0A74E85A7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65175"/>
            <a:ext cx="6858000" cy="7461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wrap="none" anchor="ctr"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defRPr/>
            </a:pPr>
            <a:endParaRPr lang="en-US" altLang="en-US" sz="2400"/>
          </a:p>
        </p:txBody>
      </p:sp>
      <p:pic>
        <p:nvPicPr>
          <p:cNvPr id="1033" name="Picture 9">
            <a:extLst>
              <a:ext uri="{FF2B5EF4-FFF2-40B4-BE49-F238E27FC236}">
                <a16:creationId xmlns:a16="http://schemas.microsoft.com/office/drawing/2014/main" id="{AB7B0026-3C97-43B0-97B6-D443C4435AD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" y="6442075"/>
            <a:ext cx="381000" cy="371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4D4D4D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4D4D4D"/>
          </a:solidFill>
          <a:latin typeface="Univers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4D4D4D"/>
          </a:solidFill>
          <a:latin typeface="Univers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4D4D4D"/>
          </a:solidFill>
          <a:latin typeface="Univers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4D4D4D"/>
          </a:solidFill>
          <a:latin typeface="Univers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rgbClr val="4D4D4D"/>
          </a:solidFill>
          <a:latin typeface="Univers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rgbClr val="4D4D4D"/>
          </a:solidFill>
          <a:latin typeface="Univers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rgbClr val="4D4D4D"/>
          </a:solidFill>
          <a:latin typeface="Univers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rgbClr val="4D4D4D"/>
          </a:solidFill>
          <a:latin typeface="Univers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rgbClr val="4D4D4D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rgbClr val="4D4D4D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>
          <a:solidFill>
            <a:srgbClr val="4D4D4D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1400">
          <a:solidFill>
            <a:srgbClr val="4D4D4D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000">
          <a:solidFill>
            <a:srgbClr val="4D4D4D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1000">
          <a:solidFill>
            <a:srgbClr val="4D4D4D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1000">
          <a:solidFill>
            <a:srgbClr val="4D4D4D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1000">
          <a:solidFill>
            <a:srgbClr val="4D4D4D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1000">
          <a:solidFill>
            <a:srgbClr val="4D4D4D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D82F4DED-3F30-4446-98D1-9098F576EFB6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623341" y="1340768"/>
            <a:ext cx="7772400" cy="1143000"/>
          </a:xfrm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000000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GB" altLang="en-US" dirty="0"/>
              <a:t>Hydrology signature in superconducting gravimeter readings </a:t>
            </a:r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95F9EF8D-DC87-4E6E-8A25-97BD5CBDFAD3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685800" y="4800600"/>
            <a:ext cx="6262688" cy="1066800"/>
          </a:xfrm>
        </p:spPr>
        <p:txBody>
          <a:bodyPr/>
          <a:lstStyle/>
          <a:p>
            <a:pPr algn="l" eaLnBrk="1" hangingPunct="1"/>
            <a:r>
              <a:rPr lang="de-DE" altLang="en-US" sz="1800" dirty="0" err="1"/>
              <a:t>Jiaxin</a:t>
            </a:r>
            <a:r>
              <a:rPr lang="de-DE" altLang="en-US" sz="1800" dirty="0"/>
              <a:t> Liu</a:t>
            </a:r>
          </a:p>
          <a:p>
            <a:pPr algn="l" eaLnBrk="1" hangingPunct="1"/>
            <a:r>
              <a:rPr lang="de-DE" altLang="en-US" sz="1800" dirty="0"/>
              <a:t>Philipp Schollmeier</a:t>
            </a:r>
          </a:p>
          <a:p>
            <a:pPr algn="l" eaLnBrk="1" hangingPunct="1"/>
            <a:endParaRPr lang="de-DE" altLang="en-US" sz="1800" dirty="0"/>
          </a:p>
          <a:p>
            <a:pPr algn="l" eaLnBrk="1" hangingPunct="1"/>
            <a:endParaRPr lang="de-DE" altLang="en-US" sz="1800" dirty="0"/>
          </a:p>
          <a:p>
            <a:pPr algn="l" eaLnBrk="1" hangingPunct="1"/>
            <a:endParaRPr lang="de-DE" altLang="en-US" sz="1800" dirty="0"/>
          </a:p>
          <a:p>
            <a:pPr algn="l" eaLnBrk="1" hangingPunct="1"/>
            <a:endParaRPr lang="de-DE" altLang="en-US" sz="1600" dirty="0"/>
          </a:p>
        </p:txBody>
      </p:sp>
      <p:sp>
        <p:nvSpPr>
          <p:cNvPr id="3076" name="Rectangle 4">
            <a:extLst>
              <a:ext uri="{FF2B5EF4-FFF2-40B4-BE49-F238E27FC236}">
                <a16:creationId xmlns:a16="http://schemas.microsoft.com/office/drawing/2014/main" id="{969AC5BE-72F8-467E-99A1-0262EF93D2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6400800"/>
            <a:ext cx="2373313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rgbClr val="4D4D4D"/>
                </a:solidFill>
                <a:latin typeface="Univers" panose="020B0503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4D4D4D"/>
                </a:solidFill>
                <a:latin typeface="Univers" panose="020B0503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rgbClr val="4D4D4D"/>
                </a:solidFill>
                <a:latin typeface="Univers" panose="020B0503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4D4D4D"/>
                </a:solidFill>
                <a:latin typeface="Univers" panose="020B0503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000">
                <a:solidFill>
                  <a:srgbClr val="4D4D4D"/>
                </a:solidFill>
                <a:latin typeface="Univers" panose="020B0503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Univers" panose="020B0503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Univers" panose="020B0503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Univers" panose="020B0503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Univers" panose="020B0503020202020204" pitchFamily="34" charset="0"/>
              </a:defRPr>
            </a:lvl9pPr>
          </a:lstStyle>
          <a:p>
            <a:pPr eaLnBrk="1" hangingPunct="1">
              <a:buFontTx/>
              <a:buNone/>
            </a:pPr>
            <a:r>
              <a:rPr lang="de-DE" altLang="en-US" sz="1000" dirty="0" err="1"/>
              <a:t>February</a:t>
            </a:r>
            <a:r>
              <a:rPr lang="de-DE" altLang="en-US" sz="1000" dirty="0"/>
              <a:t> 7th, 2023, Stuttgart</a:t>
            </a:r>
          </a:p>
        </p:txBody>
      </p:sp>
      <p:sp>
        <p:nvSpPr>
          <p:cNvPr id="3077" name="灯片编号占位符 1">
            <a:extLst>
              <a:ext uri="{FF2B5EF4-FFF2-40B4-BE49-F238E27FC236}">
                <a16:creationId xmlns:a16="http://schemas.microsoft.com/office/drawing/2014/main" id="{0C155785-DB9A-47BD-9378-99CA42DD2F6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1ECB5E68-087D-4135-81C7-99CC13867EA6}" type="slidenum">
              <a:rPr lang="de-DE" altLang="en-US" sz="1400" smtClean="0">
                <a:solidFill>
                  <a:srgbClr val="4D4D4D"/>
                </a:solidFill>
                <a:latin typeface="Univers" panose="020B0503020202020204" pitchFamily="34" charset="0"/>
              </a:rPr>
              <a:pPr/>
              <a:t>1</a:t>
            </a:fld>
            <a:endParaRPr lang="de-DE" altLang="en-US" sz="1400">
              <a:solidFill>
                <a:srgbClr val="4D4D4D"/>
              </a:solidFill>
              <a:latin typeface="Univers" panose="020B050302020202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4A166B2-FD63-3697-0E61-7D28EC8CA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Calibration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6830284-12D4-A123-6B22-095C4853C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10</a:t>
            </a:fld>
            <a:endParaRPr lang="de-DE" altLang="en-US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959A9B56-B809-8665-6342-1D8AB6BE1166}"/>
              </a:ext>
            </a:extLst>
          </p:cNvPr>
          <p:cNvSpPr txBox="1"/>
          <p:nvPr/>
        </p:nvSpPr>
        <p:spPr>
          <a:xfrm>
            <a:off x="3564868" y="5621178"/>
            <a:ext cx="59766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Fig. 6: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Calibrated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measurements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both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sensors</a:t>
            </a:r>
            <a:endParaRPr lang="de-DE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8B2BC09E-BB5A-6642-2E57-AD34F571D0A2}"/>
              </a:ext>
            </a:extLst>
          </p:cNvPr>
          <p:cNvSpPr txBox="1"/>
          <p:nvPr/>
        </p:nvSpPr>
        <p:spPr>
          <a:xfrm>
            <a:off x="527549" y="6167735"/>
            <a:ext cx="72728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>
                <a:latin typeface="Calibri" panose="020F0502020204030204" pitchFamily="34" charset="0"/>
                <a:cs typeface="Calibri" panose="020F0502020204030204" pitchFamily="34" charset="0"/>
              </a:rPr>
              <a:t>Given </a:t>
            </a:r>
            <a:r>
              <a:rPr lang="de-DE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calibration</a:t>
            </a:r>
            <a:r>
              <a:rPr lang="de-DE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coefficients</a:t>
            </a:r>
            <a:r>
              <a:rPr lang="de-DE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for</a:t>
            </a:r>
            <a:r>
              <a:rPr lang="de-DE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both</a:t>
            </a:r>
            <a:r>
              <a:rPr lang="de-DE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sensors</a:t>
            </a:r>
            <a:endParaRPr lang="de-DE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1" name="Inhaltsplatzhalter 10">
            <a:extLst>
              <a:ext uri="{FF2B5EF4-FFF2-40B4-BE49-F238E27FC236}">
                <a16:creationId xmlns:a16="http://schemas.microsoft.com/office/drawing/2014/main" id="{1F1AADB0-CAF1-CC2E-A4D9-85E816CB9E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6062" y="899755"/>
            <a:ext cx="6332282" cy="4749212"/>
          </a:xfrm>
        </p:spPr>
      </p:pic>
    </p:spTree>
    <p:extLst>
      <p:ext uri="{BB962C8B-B14F-4D97-AF65-F5344CB8AC3E}">
        <p14:creationId xmlns:p14="http://schemas.microsoft.com/office/powerpoint/2010/main" val="12880699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4A166B2-FD63-3697-0E61-7D28EC8CA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Calibration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6830284-12D4-A123-6B22-095C4853C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11</a:t>
            </a:fld>
            <a:endParaRPr lang="de-DE" altLang="en-US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959A9B56-B809-8665-6342-1D8AB6BE1166}"/>
              </a:ext>
            </a:extLst>
          </p:cNvPr>
          <p:cNvSpPr txBox="1"/>
          <p:nvPr/>
        </p:nvSpPr>
        <p:spPr>
          <a:xfrm>
            <a:off x="3564868" y="5621178"/>
            <a:ext cx="59766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Fig. 6: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Calibrated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measurements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on April 8th</a:t>
            </a: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F774456B-F66C-EF40-3329-2CAB66CD7F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0928" y="836712"/>
            <a:ext cx="6379288" cy="4784466"/>
          </a:xfrm>
        </p:spPr>
      </p:pic>
    </p:spTree>
    <p:extLst>
      <p:ext uri="{BB962C8B-B14F-4D97-AF65-F5344CB8AC3E}">
        <p14:creationId xmlns:p14="http://schemas.microsoft.com/office/powerpoint/2010/main" val="27630613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4A7FCAC-CD59-2378-C0F5-ED23F518B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Corrections</a:t>
            </a:r>
            <a:endParaRPr lang="de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1CBD6B7B-DE21-E5ED-7758-63A03235778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DE" dirty="0">
                    <a:latin typeface="Calibri" panose="020F0502020204030204" pitchFamily="34" charset="0"/>
                    <a:cs typeface="Calibri" panose="020F0502020204030204" pitchFamily="34" charset="0"/>
                  </a:rPr>
                  <a:t>Measurements </a:t>
                </a:r>
                <a:r>
                  <a:rPr lang="de-DE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consist</a:t>
                </a:r>
                <a:r>
                  <a:rPr lang="de-DE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of</a:t>
                </a:r>
                <a:r>
                  <a:rPr lang="de-DE" dirty="0">
                    <a:latin typeface="Calibri" panose="020F0502020204030204" pitchFamily="34" charset="0"/>
                    <a:cs typeface="Calibri" panose="020F0502020204030204" pitchFamily="34" charset="0"/>
                  </a:rPr>
                  <a:t> multiple </a:t>
                </a:r>
                <a:r>
                  <a:rPr lang="de-DE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signals</a:t>
                </a:r>
                <a:endParaRPr lang="de-DE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𝑜𝑏𝑠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d>
                          <m:d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𝑑𝑖𝑠𝑡𝑢𝑟𝑏𝑎𝑛𝑐𝑒𝑠</m:t>
                            </m:r>
                          </m:e>
                        </m:d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𝑡𝑖𝑑𝑒𝑠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𝑎𝑡𝑚𝑜𝑠𝑝h𝑒𝑟𝑒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𝑃𝑜𝑙𝑎𝑟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𝑀𝑜𝑡𝑖𝑜𝑛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𝑑𝑟𝑖𝑓𝑡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h𝑦𝑑𝑟𝑜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𝑜𝑡h𝑒𝑟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</m:oMath>
                </a14:m>
                <a:endParaRPr lang="de-DE" dirty="0"/>
              </a:p>
              <a:p>
                <a:r>
                  <a:rPr lang="de-DE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We</a:t>
                </a:r>
                <a:r>
                  <a:rPr lang="de-DE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are</a:t>
                </a:r>
                <a:r>
                  <a:rPr lang="de-DE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interested</a:t>
                </a:r>
                <a:r>
                  <a:rPr lang="de-DE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h𝑦𝑑𝑟𝑜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</m:oMath>
                </a14:m>
                <a:endParaRPr lang="de-DE" i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𝑑𝑖𝑠𝑡𝑢𝑟𝑏𝑎𝑛𝑐𝑒𝑠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</m:oMath>
                </a14:m>
                <a:r>
                  <a:rPr lang="de-DE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are</a:t>
                </a:r>
                <a:r>
                  <a:rPr lang="de-DE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big</a:t>
                </a:r>
                <a:r>
                  <a:rPr lang="de-DE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outliers</a:t>
                </a:r>
                <a:r>
                  <a:rPr lang="de-DE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in </a:t>
                </a:r>
                <a:r>
                  <a:rPr lang="de-DE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data</a:t>
                </a:r>
                <a:r>
                  <a:rPr lang="de-DE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:r>
                  <a:rPr lang="de-DE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can</a:t>
                </a:r>
                <a:r>
                  <a:rPr lang="de-DE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be</a:t>
                </a:r>
                <a:r>
                  <a:rPr lang="de-DE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caused</a:t>
                </a:r>
                <a:r>
                  <a:rPr lang="de-DE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by</a:t>
                </a:r>
                <a:r>
                  <a:rPr lang="de-DE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operators</a:t>
                </a:r>
                <a:r>
                  <a:rPr lang="de-DE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working</a:t>
                </a:r>
                <a:r>
                  <a:rPr lang="de-DE" dirty="0">
                    <a:latin typeface="Calibri" panose="020F0502020204030204" pitchFamily="34" charset="0"/>
                    <a:cs typeface="Calibri" panose="020F0502020204030204" pitchFamily="34" charset="0"/>
                  </a:rPr>
                  <a:t> on </a:t>
                </a:r>
                <a:r>
                  <a:rPr lang="de-DE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the</a:t>
                </a:r>
                <a:r>
                  <a:rPr lang="de-DE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instrument</a:t>
                </a:r>
                <a:r>
                  <a:rPr lang="de-DE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will </a:t>
                </a:r>
                <a:r>
                  <a:rPr lang="de-DE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be</a:t>
                </a:r>
                <a:r>
                  <a:rPr lang="de-DE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eliminated</a:t>
                </a:r>
                <a:endParaRPr lang="de-DE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𝑜𝑡h𝑒𝑟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</m:oMath>
                </a14:m>
                <a:r>
                  <a:rPr lang="de-DE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has</a:t>
                </a:r>
                <a:r>
                  <a:rPr lang="de-DE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causes</a:t>
                </a:r>
                <a:r>
                  <a:rPr lang="de-DE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in GIA, slow </a:t>
                </a:r>
                <a:r>
                  <a:rPr lang="de-DE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earthquakes</a:t>
                </a:r>
                <a:r>
                  <a:rPr lang="de-DE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or</a:t>
                </a:r>
                <a:r>
                  <a:rPr lang="de-DE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tectonics</a:t>
                </a:r>
                <a:r>
                  <a:rPr lang="de-DE" dirty="0">
                    <a:latin typeface="Calibri" panose="020F0502020204030204" pitchFamily="34" charset="0"/>
                    <a:cs typeface="Calibri" panose="020F0502020204030204" pitchFamily="34" charset="0"/>
                  </a:rPr>
                  <a:t>; </a:t>
                </a:r>
                <a:r>
                  <a:rPr lang="de-DE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is</a:t>
                </a:r>
                <a:r>
                  <a:rPr lang="de-DE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ignored</a:t>
                </a:r>
                <a:endParaRPr lang="de-DE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de-DE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Summands</a:t>
                </a:r>
                <a:r>
                  <a:rPr lang="de-DE" dirty="0">
                    <a:latin typeface="Calibri" panose="020F0502020204030204" pitchFamily="34" charset="0"/>
                    <a:cs typeface="Calibri" panose="020F0502020204030204" pitchFamily="34" charset="0"/>
                  </a:rPr>
                  <a:t> 2, 3, 4 and 5 will </a:t>
                </a:r>
                <a:r>
                  <a:rPr lang="de-DE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be</a:t>
                </a:r>
                <a:r>
                  <a:rPr lang="de-DE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subtracted</a:t>
                </a:r>
                <a:endParaRPr lang="de-DE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1CBD6B7B-DE21-E5ED-7758-63A03235778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55" t="-118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C7A0A89-EB0E-CB74-E4AE-D2D4855A7B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12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39344008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8C58BF-C933-7396-C236-E2C87B47D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Corrections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DFA69AF-3BD8-D68D-26E7-1CB09FCD9D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13</a:t>
            </a:fld>
            <a:endParaRPr lang="de-DE" altLang="en-US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9F97CF35-9ADF-82A2-B8D7-1DE5249A3A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834586"/>
            <a:ext cx="5805264" cy="580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7905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921224E-A2BC-22FD-FD18-8BD7692292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Removing</a:t>
            </a:r>
            <a:r>
              <a:rPr lang="de-DE" dirty="0"/>
              <a:t> </a:t>
            </a:r>
            <a:r>
              <a:rPr lang="de-DE" dirty="0" err="1"/>
              <a:t>outliers</a:t>
            </a:r>
            <a:endParaRPr lang="de-DE" dirty="0"/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942EA44A-5B38-1491-3EC6-D2C8F026F9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8100" y="908720"/>
            <a:ext cx="6432715" cy="4824536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29E0F09-60EF-D5B9-C621-DE727BEE0E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14</a:t>
            </a:fld>
            <a:endParaRPr lang="de-DE" altLang="en-US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26F1B8A5-E38C-8861-58C4-77ACB5D2B92D}"/>
              </a:ext>
            </a:extLst>
          </p:cNvPr>
          <p:cNvSpPr txBox="1"/>
          <p:nvPr/>
        </p:nvSpPr>
        <p:spPr>
          <a:xfrm>
            <a:off x="1691680" y="5636885"/>
            <a:ext cx="46542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Fig. 7: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Differences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between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two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sensors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before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outlier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filtering</a:t>
            </a:r>
            <a:endParaRPr lang="de-DE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58408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334CF34-2CCC-A584-EA87-D3D66B5BE1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Removing</a:t>
            </a:r>
            <a:r>
              <a:rPr lang="de-DE" dirty="0"/>
              <a:t> </a:t>
            </a:r>
            <a:r>
              <a:rPr lang="de-DE" dirty="0" err="1"/>
              <a:t>outliers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303ACBB-108F-A936-C0D0-748492379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15</a:t>
            </a:fld>
            <a:endParaRPr lang="de-DE" altLang="en-US" dirty="0"/>
          </a:p>
        </p:txBody>
      </p:sp>
      <p:pic>
        <p:nvPicPr>
          <p:cNvPr id="12" name="Inhaltsplatzhalter 11">
            <a:extLst>
              <a:ext uri="{FF2B5EF4-FFF2-40B4-BE49-F238E27FC236}">
                <a16:creationId xmlns:a16="http://schemas.microsoft.com/office/drawing/2014/main" id="{A485B47B-DC23-B30B-374B-4EE59031BF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420" y="908720"/>
            <a:ext cx="6353160" cy="5339680"/>
          </a:xfr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7F19E240-6A25-8C2F-1F7D-DC37D2B6C547}"/>
              </a:ext>
            </a:extLst>
          </p:cNvPr>
          <p:cNvSpPr txBox="1"/>
          <p:nvPr/>
        </p:nvSpPr>
        <p:spPr>
          <a:xfrm>
            <a:off x="1835696" y="5965046"/>
            <a:ext cx="38884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Fig. 8: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Removing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outliers</a:t>
            </a:r>
            <a:endParaRPr lang="de-DE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75770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8624CCB-042F-8576-D9BD-413CEB2CA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Removing</a:t>
            </a:r>
            <a:r>
              <a:rPr lang="de-DE" dirty="0"/>
              <a:t> </a:t>
            </a:r>
            <a:r>
              <a:rPr lang="de-DE" dirty="0" err="1"/>
              <a:t>outliers</a:t>
            </a:r>
            <a:endParaRPr lang="de-DE" dirty="0"/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878F58D8-B0BA-A285-E449-E8BF5AAF16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836712"/>
            <a:ext cx="7215584" cy="5411688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17AD0C5-6DE1-7E26-432E-78E39CEB66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16</a:t>
            </a:fld>
            <a:endParaRPr lang="de-DE" altLang="en-US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CAF41FFD-CFC8-A2B3-B164-7FE46062C10B}"/>
              </a:ext>
            </a:extLst>
          </p:cNvPr>
          <p:cNvSpPr txBox="1"/>
          <p:nvPr/>
        </p:nvSpPr>
        <p:spPr>
          <a:xfrm>
            <a:off x="740792" y="6097488"/>
            <a:ext cx="73185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Fig. 9: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Comparison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gravity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series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before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and after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outlier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removal</a:t>
            </a:r>
            <a:endParaRPr lang="de-DE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78272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8C58BF-C933-7396-C236-E2C87B47D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80256"/>
            <a:ext cx="7772400" cy="457200"/>
          </a:xfrm>
        </p:spPr>
        <p:txBody>
          <a:bodyPr/>
          <a:lstStyle/>
          <a:p>
            <a:r>
              <a:rPr lang="de-DE" dirty="0" err="1"/>
              <a:t>Tides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DFA69AF-3BD8-D68D-26E7-1CB09FCD9D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17</a:t>
            </a:fld>
            <a:endParaRPr lang="de-DE" altLang="en-US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4599A70D-6C7E-8393-4BF4-643E75EEA7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5810" y="800472"/>
            <a:ext cx="5877272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2637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7AE0E2E-D0F7-C564-5C6C-091B93A3B5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Tides</a:t>
            </a:r>
            <a:endParaRPr lang="de-DE" dirty="0"/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8EA370A3-1512-9E57-7013-BB1E6EB171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836712"/>
            <a:ext cx="7215584" cy="5411688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8B40AD9-07E2-81C4-71EC-D229DD217C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18</a:t>
            </a:fld>
            <a:endParaRPr lang="de-DE" altLang="en-US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A61CA065-505B-8D62-F2AA-9341CC468644}"/>
              </a:ext>
            </a:extLst>
          </p:cNvPr>
          <p:cNvSpPr txBox="1"/>
          <p:nvPr/>
        </p:nvSpPr>
        <p:spPr>
          <a:xfrm>
            <a:off x="1547664" y="5892601"/>
            <a:ext cx="41044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Fig. 10: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Synthetic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tides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025537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52801F-B0F3-E894-6DAD-E9BD05BE3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Tides</a:t>
            </a:r>
            <a:endParaRPr lang="de-DE" dirty="0"/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0066E508-8B12-4D7E-62A9-666762BF10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908720"/>
            <a:ext cx="6984776" cy="5238582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B718298-10E6-E3AE-853B-EF251DCC2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19</a:t>
            </a:fld>
            <a:endParaRPr lang="de-DE" altLang="en-US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07F4B5F0-2996-C1E4-0B48-1B9A5F59AECE}"/>
              </a:ext>
            </a:extLst>
          </p:cNvPr>
          <p:cNvSpPr txBox="1"/>
          <p:nvPr/>
        </p:nvSpPr>
        <p:spPr>
          <a:xfrm>
            <a:off x="1547664" y="5947247"/>
            <a:ext cx="34563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Fig. 11: Tide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subtraction</a:t>
            </a:r>
            <a:endParaRPr lang="de-DE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2242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D0645F-0D35-E0C7-5B5E-329BAFDB4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Measurement </a:t>
            </a:r>
            <a:r>
              <a:rPr lang="de-DE" dirty="0" err="1"/>
              <a:t>site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B447827-C990-0FC2-37C2-5A5902F93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2</a:t>
            </a:fld>
            <a:endParaRPr lang="de-DE" altLang="en-US"/>
          </a:p>
        </p:txBody>
      </p:sp>
      <p:pic>
        <p:nvPicPr>
          <p:cNvPr id="6" name="Grafik 5" descr="Ein Bild, das Karte enthält.&#10;&#10;Automatisch generierte Beschreibung">
            <a:extLst>
              <a:ext uri="{FF2B5EF4-FFF2-40B4-BE49-F238E27FC236}">
                <a16:creationId xmlns:a16="http://schemas.microsoft.com/office/drawing/2014/main" id="{319164E9-2E17-54F5-D244-8BEB3C4880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908720"/>
            <a:ext cx="7416824" cy="4553492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D53BC0A3-A968-5314-1BB8-BA54F65BFB32}"/>
              </a:ext>
            </a:extLst>
          </p:cNvPr>
          <p:cNvSpPr txBox="1"/>
          <p:nvPr/>
        </p:nvSpPr>
        <p:spPr>
          <a:xfrm>
            <a:off x="928113" y="5549170"/>
            <a:ext cx="48680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Fig. 1: Location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BFO (Google Maps)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E9BB6E11-36AA-D444-D009-1CDB8D67A5C6}"/>
              </a:ext>
            </a:extLst>
          </p:cNvPr>
          <p:cNvSpPr txBox="1"/>
          <p:nvPr/>
        </p:nvSpPr>
        <p:spPr>
          <a:xfrm flipH="1">
            <a:off x="611560" y="6045763"/>
            <a:ext cx="74168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>
                <a:latin typeface="Calibri" panose="020F0502020204030204" pitchFamily="34" charset="0"/>
                <a:cs typeface="Calibri" panose="020F0502020204030204" pitchFamily="34" charset="0"/>
              </a:rPr>
              <a:t>Black Forest Observatory </a:t>
            </a:r>
            <a:r>
              <a:rPr lang="de-DE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near</a:t>
            </a:r>
            <a:r>
              <a:rPr lang="de-DE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de-DE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village</a:t>
            </a:r>
            <a:r>
              <a:rPr lang="de-DE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de-DE" sz="2400" dirty="0">
                <a:latin typeface="Calibri" panose="020F0502020204030204" pitchFamily="34" charset="0"/>
                <a:cs typeface="Calibri" panose="020F0502020204030204" pitchFamily="34" charset="0"/>
              </a:rPr>
              <a:t> Schiltach</a:t>
            </a:r>
          </a:p>
        </p:txBody>
      </p:sp>
    </p:spTree>
    <p:extLst>
      <p:ext uri="{BB962C8B-B14F-4D97-AF65-F5344CB8AC3E}">
        <p14:creationId xmlns:p14="http://schemas.microsoft.com/office/powerpoint/2010/main" val="7549859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518DF7-D242-0FCC-67AD-6C5908EFED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Tides</a:t>
            </a:r>
            <a:endParaRPr lang="de-DE" dirty="0"/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A6593F5A-A39B-EBA9-4B49-2234B76D2B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908720"/>
            <a:ext cx="7128792" cy="5346594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B8A1998-D468-59EF-21C3-0AA0AE0071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20</a:t>
            </a:fld>
            <a:endParaRPr lang="de-DE" altLang="en-US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6A24217F-747D-0B90-1E44-FD689EF0EAF0}"/>
              </a:ext>
            </a:extLst>
          </p:cNvPr>
          <p:cNvSpPr txBox="1"/>
          <p:nvPr/>
        </p:nvSpPr>
        <p:spPr>
          <a:xfrm>
            <a:off x="1331640" y="6048345"/>
            <a:ext cx="41044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Fig. 12: Tide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subtraction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on Apr 8th</a:t>
            </a:r>
          </a:p>
        </p:txBody>
      </p:sp>
    </p:spTree>
    <p:extLst>
      <p:ext uri="{BB962C8B-B14F-4D97-AF65-F5344CB8AC3E}">
        <p14:creationId xmlns:p14="http://schemas.microsoft.com/office/powerpoint/2010/main" val="28051255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8C58BF-C933-7396-C236-E2C87B47D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Atmospheric</a:t>
            </a:r>
            <a:r>
              <a:rPr lang="de-DE" dirty="0"/>
              <a:t> </a:t>
            </a:r>
            <a:r>
              <a:rPr lang="de-DE" dirty="0" err="1"/>
              <a:t>pressure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DFA69AF-3BD8-D68D-26E7-1CB09FCD9D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21</a:t>
            </a:fld>
            <a:endParaRPr lang="de-DE" altLang="en-US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5F676D1-C3D3-7279-FDF1-F21B029D07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5372" y="877310"/>
            <a:ext cx="5733256" cy="5733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1861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07BA42-1DB7-571F-383D-EE46476C43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Atmospheric</a:t>
            </a:r>
            <a:r>
              <a:rPr lang="de-DE" dirty="0"/>
              <a:t> </a:t>
            </a:r>
            <a:r>
              <a:rPr lang="de-DE" dirty="0" err="1"/>
              <a:t>pressure</a:t>
            </a:r>
            <a:endParaRPr lang="de-DE" dirty="0"/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F3DA226D-E819-4F25-A83F-13D27B11FB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218" y="839506"/>
            <a:ext cx="7023563" cy="5267672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B82EB9B-5472-1C8A-1DCF-102170E383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22</a:t>
            </a:fld>
            <a:endParaRPr lang="de-DE" altLang="en-US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C40BCD87-55DF-FB81-5A2D-88C3495D52E1}"/>
              </a:ext>
            </a:extLst>
          </p:cNvPr>
          <p:cNvSpPr txBox="1"/>
          <p:nvPr/>
        </p:nvSpPr>
        <p:spPr>
          <a:xfrm>
            <a:off x="1259632" y="6018494"/>
            <a:ext cx="48694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Fig. 13: Outside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pressure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series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over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year</a:t>
            </a:r>
            <a:endParaRPr lang="de-DE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26338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4E6D53-A785-8899-7952-AEC374193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65538"/>
            <a:ext cx="7772400" cy="457200"/>
          </a:xfrm>
        </p:spPr>
        <p:txBody>
          <a:bodyPr/>
          <a:lstStyle/>
          <a:p>
            <a:r>
              <a:rPr lang="de-DE" dirty="0" err="1"/>
              <a:t>Atmospheric</a:t>
            </a:r>
            <a:r>
              <a:rPr lang="de-DE" dirty="0"/>
              <a:t> </a:t>
            </a:r>
            <a:r>
              <a:rPr lang="de-DE" dirty="0" err="1"/>
              <a:t>pressure</a:t>
            </a:r>
            <a:endParaRPr lang="de-DE" dirty="0"/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17D2529A-040F-F157-DF97-3B9A04095F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836712"/>
            <a:ext cx="6912768" cy="5184576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4267078-64DB-7FB6-73ED-0CDB4687EC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23</a:t>
            </a:fld>
            <a:endParaRPr lang="de-DE" altLang="en-US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4363386D-20DC-5DD4-60BC-C3DAF58DFE36}"/>
              </a:ext>
            </a:extLst>
          </p:cNvPr>
          <p:cNvSpPr txBox="1"/>
          <p:nvPr/>
        </p:nvSpPr>
        <p:spPr>
          <a:xfrm>
            <a:off x="1114387" y="6048345"/>
            <a:ext cx="69152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Fig. 14: Density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scatter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plot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between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inside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and outside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pressure</a:t>
            </a:r>
            <a:endParaRPr lang="de-DE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08649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355E2BD-F692-2F6A-90F6-9A25276EA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Atmospheric</a:t>
            </a:r>
            <a:r>
              <a:rPr lang="de-DE" dirty="0"/>
              <a:t> </a:t>
            </a:r>
            <a:r>
              <a:rPr lang="de-DE" dirty="0" err="1"/>
              <a:t>pressure</a:t>
            </a:r>
            <a:endParaRPr lang="de-DE" dirty="0"/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007FBAA0-0412-631F-C946-17AEBEDA36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604" y="849578"/>
            <a:ext cx="7128792" cy="5346594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EACA67D-52AC-6989-D07F-154C3CB3F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24</a:t>
            </a:fld>
            <a:endParaRPr lang="de-DE" altLang="en-US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48C5412B-BA8E-E2DA-EB64-086018B155B9}"/>
              </a:ext>
            </a:extLst>
          </p:cNvPr>
          <p:cNvSpPr txBox="1"/>
          <p:nvPr/>
        </p:nvSpPr>
        <p:spPr>
          <a:xfrm flipH="1">
            <a:off x="1403648" y="6061124"/>
            <a:ext cx="56166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Fig. 15: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Pressure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series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at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hut</a:t>
            </a:r>
            <a:endParaRPr lang="de-DE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9931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A24BA1C-6346-71CD-5F93-4C74148F7F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Atmospheric</a:t>
            </a:r>
            <a:r>
              <a:rPr lang="de-DE" dirty="0"/>
              <a:t> </a:t>
            </a:r>
            <a:r>
              <a:rPr lang="de-DE" dirty="0" err="1"/>
              <a:t>pressure</a:t>
            </a:r>
            <a:endParaRPr lang="de-DE" dirty="0"/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05A83938-C595-08BF-30E8-F82667B61F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000" y="828000"/>
            <a:ext cx="6940800" cy="5205600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AC7F0E8-16CD-C680-EF95-1525794B2C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25</a:t>
            </a:fld>
            <a:endParaRPr lang="de-DE" altLang="en-US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9F766E09-5062-22EF-2346-D12377EA6408}"/>
              </a:ext>
            </a:extLst>
          </p:cNvPr>
          <p:cNvSpPr txBox="1"/>
          <p:nvPr/>
        </p:nvSpPr>
        <p:spPr>
          <a:xfrm>
            <a:off x="655348" y="6096000"/>
            <a:ext cx="86409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Fig. 17: Density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scatter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plot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between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outside </a:t>
            </a:r>
          </a:p>
          <a:p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pressure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gravity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residuals</a:t>
            </a:r>
            <a:endParaRPr lang="de-DE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61104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A24BA1C-6346-71CD-5F93-4C74148F7F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Atmospheric</a:t>
            </a:r>
            <a:r>
              <a:rPr lang="de-DE" dirty="0"/>
              <a:t> </a:t>
            </a:r>
            <a:r>
              <a:rPr lang="de-DE" dirty="0" err="1"/>
              <a:t>pressure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AC7F0E8-16CD-C680-EF95-1525794B2C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26</a:t>
            </a:fld>
            <a:endParaRPr lang="de-DE" altLang="en-US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9F766E09-5062-22EF-2346-D12377EA6408}"/>
              </a:ext>
            </a:extLst>
          </p:cNvPr>
          <p:cNvSpPr txBox="1"/>
          <p:nvPr/>
        </p:nvSpPr>
        <p:spPr>
          <a:xfrm>
            <a:off x="655348" y="6096000"/>
            <a:ext cx="86409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Fig. 18: Density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scatter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plot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between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inside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pressure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gravity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residuals</a:t>
            </a:r>
            <a:endParaRPr lang="de-DE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FD6C6E0-F604-27B4-DE17-972E371B1D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000" y="828000"/>
            <a:ext cx="6940376" cy="5205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298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4620F6C-FDCA-FE30-7440-A586673E8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Atmospheric</a:t>
            </a:r>
            <a:r>
              <a:rPr lang="de-DE" dirty="0"/>
              <a:t> </a:t>
            </a:r>
            <a:r>
              <a:rPr lang="de-DE" dirty="0" err="1"/>
              <a:t>pressure</a:t>
            </a:r>
            <a:endParaRPr lang="de-DE" dirty="0"/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23E2F9CE-08B5-6249-810D-8E8280FCE9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836712"/>
            <a:ext cx="7056784" cy="5292588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1B65D62-3473-06FE-01A7-54AB5873F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27</a:t>
            </a:fld>
            <a:endParaRPr lang="de-DE" altLang="en-US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028766F2-FCC9-E5E6-3E79-4B62F916D327}"/>
              </a:ext>
            </a:extLst>
          </p:cNvPr>
          <p:cNvSpPr txBox="1"/>
          <p:nvPr/>
        </p:nvSpPr>
        <p:spPr>
          <a:xfrm>
            <a:off x="894688" y="6021288"/>
            <a:ext cx="659488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Fig. 19: Gravity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residuals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after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pressure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correction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gaps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filled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by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inside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pressure</a:t>
            </a:r>
            <a:endParaRPr lang="de-DE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10202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92DA4CD-759D-BD9E-4939-407798A28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Atmospheric</a:t>
            </a:r>
            <a:r>
              <a:rPr lang="de-DE" dirty="0"/>
              <a:t> </a:t>
            </a:r>
            <a:r>
              <a:rPr lang="de-DE" dirty="0" err="1"/>
              <a:t>pressure</a:t>
            </a:r>
            <a:endParaRPr lang="de-DE" dirty="0"/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0190BB6D-3DF4-6E04-688B-F14C0BFFDD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767" y="836712"/>
            <a:ext cx="5396483" cy="6192688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CA5C724-25AC-CCB3-4190-8AA2398EA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28</a:t>
            </a:fld>
            <a:endParaRPr lang="de-DE" altLang="en-US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CE9634AF-6B51-FCCA-7E20-AF6F8D5AC5C1}"/>
              </a:ext>
            </a:extLst>
          </p:cNvPr>
          <p:cNvSpPr txBox="1"/>
          <p:nvPr/>
        </p:nvSpPr>
        <p:spPr>
          <a:xfrm flipH="1">
            <a:off x="6315317" y="4924961"/>
            <a:ext cx="283923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Fig. 21: Gravity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residuals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on April 8th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before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and after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atmospheric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correction</a:t>
            </a:r>
            <a:endParaRPr lang="de-DE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85471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8C58BF-C933-7396-C236-E2C87B47D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Atmospheric</a:t>
            </a:r>
            <a:r>
              <a:rPr lang="de-DE" dirty="0"/>
              <a:t> </a:t>
            </a:r>
            <a:r>
              <a:rPr lang="de-DE" dirty="0" err="1"/>
              <a:t>factor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DFA69AF-3BD8-D68D-26E7-1CB09FCD9D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29</a:t>
            </a:fld>
            <a:endParaRPr lang="de-DE" altLang="en-US"/>
          </a:p>
        </p:txBody>
      </p:sp>
      <p:pic>
        <p:nvPicPr>
          <p:cNvPr id="7" name="Grafik 6" descr="Ein Bild, das Text enthält.&#10;&#10;Automatisch generierte Beschreibung">
            <a:extLst>
              <a:ext uri="{FF2B5EF4-FFF2-40B4-BE49-F238E27FC236}">
                <a16:creationId xmlns:a16="http://schemas.microsoft.com/office/drawing/2014/main" id="{1F5D83E5-37C2-0C9E-A6DD-362E7D7725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1356" y="836712"/>
            <a:ext cx="6021288" cy="6021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2846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D997B6-5B4C-4EBB-6908-1A5E30940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Measurement </a:t>
            </a:r>
            <a:r>
              <a:rPr lang="de-DE" dirty="0" err="1"/>
              <a:t>site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327C2C4-CBC2-96E1-E131-9F06A1571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3</a:t>
            </a:fld>
            <a:endParaRPr lang="de-DE" altLang="en-US" dirty="0"/>
          </a:p>
        </p:txBody>
      </p:sp>
      <p:pic>
        <p:nvPicPr>
          <p:cNvPr id="9" name="Inhaltsplatzhalter 8" descr="Ein Bild, das Text, Elemente, verschiedene, verschieden enthält.&#10;&#10;Automatisch generierte Beschreibung">
            <a:extLst>
              <a:ext uri="{FF2B5EF4-FFF2-40B4-BE49-F238E27FC236}">
                <a16:creationId xmlns:a16="http://schemas.microsoft.com/office/drawing/2014/main" id="{DE0753F0-57E4-B7CF-7ED8-820C2E68AD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1" y="908720"/>
            <a:ext cx="8481009" cy="4680520"/>
          </a:xfr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6FCD3F85-7D2D-FA49-C9FC-1B12F280C63C}"/>
              </a:ext>
            </a:extLst>
          </p:cNvPr>
          <p:cNvSpPr txBox="1"/>
          <p:nvPr/>
        </p:nvSpPr>
        <p:spPr>
          <a:xfrm>
            <a:off x="5004048" y="5612105"/>
            <a:ext cx="43182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Fig. 2: Layout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BFO (own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picture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A007C0E6-EEF4-58D0-53A5-79630A15CE19}"/>
              </a:ext>
            </a:extLst>
          </p:cNvPr>
          <p:cNvSpPr txBox="1"/>
          <p:nvPr/>
        </p:nvSpPr>
        <p:spPr>
          <a:xfrm>
            <a:off x="539551" y="5949280"/>
            <a:ext cx="52002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>
                <a:latin typeface="Calibri" panose="020F0502020204030204" pitchFamily="34" charset="0"/>
                <a:cs typeface="Calibri" panose="020F0502020204030204" pitchFamily="34" charset="0"/>
              </a:rPr>
              <a:t>SG in an </a:t>
            </a:r>
            <a:r>
              <a:rPr lang="de-DE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old</a:t>
            </a:r>
            <a:r>
              <a:rPr lang="de-DE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silver</a:t>
            </a:r>
            <a:r>
              <a:rPr lang="de-DE" sz="2400" dirty="0"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de-DE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cobalt</a:t>
            </a:r>
            <a:r>
              <a:rPr lang="de-DE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mine</a:t>
            </a:r>
            <a:endParaRPr lang="de-DE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>
                <a:latin typeface="Calibri" panose="020F0502020204030204" pitchFamily="34" charset="0"/>
                <a:cs typeface="Calibri" panose="020F0502020204030204" pitchFamily="34" charset="0"/>
              </a:rPr>
              <a:t>About 100 m </a:t>
            </a:r>
            <a:r>
              <a:rPr lang="de-DE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under</a:t>
            </a:r>
            <a:r>
              <a:rPr lang="de-DE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de-DE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surface</a:t>
            </a:r>
            <a:endParaRPr lang="de-DE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72466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07DD204-419D-5555-6DB7-455470520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Atmospheric</a:t>
            </a:r>
            <a:r>
              <a:rPr lang="de-DE" dirty="0"/>
              <a:t> </a:t>
            </a:r>
            <a:r>
              <a:rPr lang="de-DE" dirty="0" err="1"/>
              <a:t>factor</a:t>
            </a:r>
            <a:endParaRPr lang="de-DE" dirty="0"/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58856822-9805-D10E-2CD4-F3F0BA4DAF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908720"/>
            <a:ext cx="6912768" cy="5184576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03C9582-06C8-0DF8-B5A0-9E5BEC861A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30</a:t>
            </a:fld>
            <a:endParaRPr lang="de-DE" altLang="en-US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D2F784E4-1889-444B-B9D2-6A3E6F035700}"/>
              </a:ext>
            </a:extLst>
          </p:cNvPr>
          <p:cNvSpPr txBox="1"/>
          <p:nvPr/>
        </p:nvSpPr>
        <p:spPr>
          <a:xfrm flipH="1">
            <a:off x="736948" y="6061264"/>
            <a:ext cx="67687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Fig. 22: Density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scatter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plot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between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outside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pressure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gravity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residuals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sensor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1,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without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drift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correction</a:t>
            </a:r>
            <a:endParaRPr lang="de-DE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2718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07DD204-419D-5555-6DB7-455470520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Atmospheric</a:t>
            </a:r>
            <a:r>
              <a:rPr lang="de-DE" dirty="0"/>
              <a:t> </a:t>
            </a:r>
            <a:r>
              <a:rPr lang="de-DE" dirty="0" err="1"/>
              <a:t>factor</a:t>
            </a:r>
            <a:endParaRPr lang="de-DE" dirty="0"/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58856822-9805-D10E-2CD4-F3F0BA4DAF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908720"/>
            <a:ext cx="6912768" cy="5184576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03C9582-06C8-0DF8-B5A0-9E5BEC861A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31</a:t>
            </a:fld>
            <a:endParaRPr lang="de-DE" altLang="en-US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D2F784E4-1889-444B-B9D2-6A3E6F035700}"/>
              </a:ext>
            </a:extLst>
          </p:cNvPr>
          <p:cNvSpPr txBox="1"/>
          <p:nvPr/>
        </p:nvSpPr>
        <p:spPr>
          <a:xfrm flipH="1">
            <a:off x="736948" y="6061264"/>
            <a:ext cx="67687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Fig. 23: Density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scatter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plot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between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outside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pressure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gravity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residuals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sensor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2,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without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drift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correction</a:t>
            </a:r>
            <a:endParaRPr lang="de-DE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557DE38-8FA9-1E4D-BDC9-BEDE67EDFC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000" y="907200"/>
            <a:ext cx="6912000" cy="518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3264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A4C0724-22E5-38C8-D360-F6D467D44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Atmospheric</a:t>
            </a:r>
            <a:r>
              <a:rPr lang="de-DE" dirty="0"/>
              <a:t> </a:t>
            </a:r>
            <a:r>
              <a:rPr lang="de-DE" dirty="0" err="1"/>
              <a:t>factor</a:t>
            </a:r>
            <a:endParaRPr lang="de-DE" dirty="0"/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8EB1EC33-F508-FE0F-156F-0F42D6381F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000" y="907200"/>
            <a:ext cx="6912000" cy="5184000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DD90CC6-2391-A0C1-9FCB-BD17B24CC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32</a:t>
            </a:fld>
            <a:endParaRPr lang="de-DE" altLang="en-US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6B8A3D01-806E-C100-DABD-4BC02C1367CE}"/>
              </a:ext>
            </a:extLst>
          </p:cNvPr>
          <p:cNvSpPr txBox="1"/>
          <p:nvPr/>
        </p:nvSpPr>
        <p:spPr>
          <a:xfrm flipH="1">
            <a:off x="736948" y="6061264"/>
            <a:ext cx="67687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Fig. 24: Density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scatter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plot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between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outside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pressure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gravity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residuals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sensor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2,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with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drift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correction</a:t>
            </a:r>
            <a:endParaRPr lang="de-DE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15542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A4C0724-22E5-38C8-D360-F6D467D44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Atmospheric</a:t>
            </a:r>
            <a:r>
              <a:rPr lang="de-DE" dirty="0"/>
              <a:t> </a:t>
            </a:r>
            <a:r>
              <a:rPr lang="de-DE" dirty="0" err="1"/>
              <a:t>factor</a:t>
            </a:r>
            <a:endParaRPr lang="de-DE" dirty="0"/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8EB1EC33-F508-FE0F-156F-0F42D6381F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000" y="907200"/>
            <a:ext cx="6912000" cy="5184000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DD90CC6-2391-A0C1-9FCB-BD17B24CC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33</a:t>
            </a:fld>
            <a:endParaRPr lang="de-DE" altLang="en-US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6B8A3D01-806E-C100-DABD-4BC02C1367CE}"/>
              </a:ext>
            </a:extLst>
          </p:cNvPr>
          <p:cNvSpPr txBox="1"/>
          <p:nvPr/>
        </p:nvSpPr>
        <p:spPr>
          <a:xfrm flipH="1">
            <a:off x="736948" y="6061264"/>
            <a:ext cx="67687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Fig. 25: Density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scatter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plot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between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outside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pressure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gravity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residuals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sensor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2,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with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drift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correction</a:t>
            </a:r>
            <a:endParaRPr lang="de-DE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79A213D-8671-9787-6839-D4EE8731AA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000" y="907200"/>
            <a:ext cx="6912000" cy="518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4990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8C58BF-C933-7396-C236-E2C87B47D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Remaining</a:t>
            </a:r>
            <a:r>
              <a:rPr lang="de-DE" dirty="0"/>
              <a:t> </a:t>
            </a:r>
            <a:r>
              <a:rPr lang="de-DE" dirty="0" err="1"/>
              <a:t>frequencies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DFA69AF-3BD8-D68D-26E7-1CB09FCD9D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34</a:t>
            </a:fld>
            <a:endParaRPr lang="de-DE" altLang="en-US"/>
          </a:p>
        </p:txBody>
      </p:sp>
      <p:pic>
        <p:nvPicPr>
          <p:cNvPr id="7" name="Grafik 6" descr="Ein Bild, das Text enthält.&#10;&#10;Automatisch generierte Beschreibung">
            <a:extLst>
              <a:ext uri="{FF2B5EF4-FFF2-40B4-BE49-F238E27FC236}">
                <a16:creationId xmlns:a16="http://schemas.microsoft.com/office/drawing/2014/main" id="{AD092419-842C-3A8C-93D9-3938AE8FC9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9368" y="841527"/>
            <a:ext cx="5805264" cy="580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117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55F9007-4FFE-6F6B-8FA9-05AF9620C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Remaining</a:t>
            </a:r>
            <a:r>
              <a:rPr lang="de-DE" dirty="0"/>
              <a:t> </a:t>
            </a:r>
            <a:r>
              <a:rPr lang="de-DE" dirty="0" err="1"/>
              <a:t>frequencies</a:t>
            </a:r>
            <a:endParaRPr lang="de-DE" dirty="0"/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F5130322-3A24-EA56-86A5-CE6B393E6D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213" y="908720"/>
            <a:ext cx="7119573" cy="5339680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7991814-CF92-8F4D-DA91-0660DCEF22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35</a:t>
            </a:fld>
            <a:endParaRPr lang="de-DE" altLang="en-US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C3D508E5-B5DC-AFED-BCFA-CBF36859AEE9}"/>
              </a:ext>
            </a:extLst>
          </p:cNvPr>
          <p:cNvSpPr txBox="1"/>
          <p:nvPr/>
        </p:nvSpPr>
        <p:spPr>
          <a:xfrm>
            <a:off x="675972" y="6013342"/>
            <a:ext cx="62667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Fig. 26: Gravity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residuals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both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sensors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in April after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removing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atmospheric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influence</a:t>
            </a:r>
            <a:endParaRPr lang="de-DE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58841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FF3CBA-A447-9633-1B5A-8D5432379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Remaining</a:t>
            </a:r>
            <a:r>
              <a:rPr lang="de-DE" dirty="0"/>
              <a:t> </a:t>
            </a:r>
            <a:r>
              <a:rPr lang="de-DE" dirty="0" err="1"/>
              <a:t>frequencies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EC8BDD7-3040-989B-6F14-4AC1A28333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552" y="6172200"/>
            <a:ext cx="7772400" cy="457200"/>
          </a:xfrm>
        </p:spPr>
        <p:txBody>
          <a:bodyPr/>
          <a:lstStyle/>
          <a:p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Lunar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day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= 0.966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cpd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, half lunar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day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= 1.933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cpd</a:t>
            </a: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4ECB758-3366-A2AF-D18D-AEB7E46AAF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36</a:t>
            </a:fld>
            <a:endParaRPr lang="de-DE" altLang="en-US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D28135F0-CC54-22B5-9964-CB70E4ECF0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986150"/>
            <a:ext cx="6649768" cy="4987326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30A10096-DE11-B091-1B05-09C7DA2A4E8D}"/>
              </a:ext>
            </a:extLst>
          </p:cNvPr>
          <p:cNvSpPr txBox="1"/>
          <p:nvPr/>
        </p:nvSpPr>
        <p:spPr>
          <a:xfrm flipH="1">
            <a:off x="6948264" y="4122286"/>
            <a:ext cx="219573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Fig. 27: Lomb-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scargle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analysis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gravity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series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sensor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1,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biggest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peaks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marked</a:t>
            </a:r>
            <a:endParaRPr lang="de-DE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403339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CAFCA2F-FD59-0CDD-38AE-C2F6ED759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Remaining</a:t>
            </a:r>
            <a:r>
              <a:rPr lang="de-DE" dirty="0"/>
              <a:t> </a:t>
            </a:r>
            <a:r>
              <a:rPr lang="de-DE" dirty="0" err="1"/>
              <a:t>frequencies</a:t>
            </a:r>
            <a:endParaRPr lang="de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B2ACA5EA-2BCC-4090-8033-58A799A9A35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DE" b="0" dirty="0"/>
                  <a:t>Observation </a:t>
                </a:r>
                <a:r>
                  <a:rPr lang="de-DE" b="0" dirty="0" err="1"/>
                  <a:t>model</a:t>
                </a:r>
                <a:r>
                  <a:rPr lang="de-DE" b="0" dirty="0"/>
                  <a:t>: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 ∙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de-DE" dirty="0"/>
              </a:p>
              <a:p>
                <a:r>
                  <a:rPr lang="de-DE" dirty="0" err="1"/>
                  <a:t>Where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include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amplitudes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oscillations</a:t>
                </a:r>
                <a:r>
                  <a:rPr lang="de-DE" dirty="0"/>
                  <a:t>,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gravity</a:t>
                </a:r>
                <a:r>
                  <a:rPr lang="de-DE" dirty="0"/>
                  <a:t> </a:t>
                </a:r>
                <a:r>
                  <a:rPr lang="de-DE" dirty="0" err="1"/>
                  <a:t>residuals</a:t>
                </a:r>
                <a:endParaRPr lang="de-DE" dirty="0"/>
              </a:p>
              <a:p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=( </m:t>
                    </m:r>
                    <m:m>
                      <m:mPr>
                        <m:mcs>
                          <m:mc>
                            <m:mcPr>
                              <m:count m:val="3"/>
                              <m:mcJc m:val="center"/>
                            </m:mcPr>
                          </m:mc>
                        </m:mcs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func>
                            <m:func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  <m:brk m:alnAt="7"/>
                                </m:rPr>
                                <a:rPr lang="de-DE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de-D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  <m:sSub>
                                    <m:sSubPr>
                                      <m:ctrlPr>
                                        <a:rPr lang="de-DE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de-DE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  <m:e>
                          <m:func>
                            <m:func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de-DE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  <m:sSub>
                                    <m:sSubPr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  <m:e>
                          <m:func>
                            <m:func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de-DE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  <m:sSub>
                                    <m:sSubPr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mr>
                    </m:m>
                    <m:r>
                      <a:rPr lang="de-DE" b="0" i="1" smtClean="0">
                        <a:latin typeface="Cambria Math" panose="02040503050406030204" pitchFamily="18" charset="0"/>
                      </a:rPr>
                      <m:t> …)</m:t>
                    </m:r>
                  </m:oMath>
                </a14:m>
                <a:endParaRPr lang="de-DE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are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eliminated</a:t>
                </a:r>
                <a:r>
                  <a:rPr lang="de-DE" dirty="0"/>
                  <a:t> </a:t>
                </a:r>
                <a:r>
                  <a:rPr lang="de-DE" dirty="0" err="1"/>
                  <a:t>frequencies</a:t>
                </a:r>
                <a:endParaRPr lang="de-DE" dirty="0"/>
              </a:p>
              <a:p>
                <a:r>
                  <a:rPr lang="de-DE" dirty="0"/>
                  <a:t>An </a:t>
                </a:r>
                <a:r>
                  <a:rPr lang="de-DE" dirty="0" err="1"/>
                  <a:t>unweighted</a:t>
                </a:r>
                <a:r>
                  <a:rPr lang="de-DE" dirty="0"/>
                  <a:t> linear </a:t>
                </a:r>
                <a:r>
                  <a:rPr lang="de-DE" dirty="0" err="1"/>
                  <a:t>adjustment</a:t>
                </a:r>
                <a:r>
                  <a:rPr lang="de-DE" dirty="0"/>
                  <a:t> </a:t>
                </a:r>
                <a:r>
                  <a:rPr lang="de-DE" dirty="0" err="1"/>
                  <a:t>is</a:t>
                </a:r>
                <a:r>
                  <a:rPr lang="de-DE" dirty="0"/>
                  <a:t> </a:t>
                </a:r>
                <a:r>
                  <a:rPr lang="de-DE" dirty="0" err="1"/>
                  <a:t>carried</a:t>
                </a:r>
                <a:r>
                  <a:rPr lang="de-DE" dirty="0"/>
                  <a:t> out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estimate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amplitudes</a:t>
                </a:r>
                <a:endParaRPr lang="de-DE" dirty="0"/>
              </a:p>
            </p:txBody>
          </p:sp>
        </mc:Choice>
        <mc:Fallback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B2ACA5EA-2BCC-4090-8033-58A799A9A35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33" t="-118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4A337F4-1198-5AEB-8DA4-D625C979A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37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10361009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7252E490-C6B5-A2D1-86B2-C7C7F806E2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000" y="867746"/>
            <a:ext cx="6543240" cy="490743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72D2B5A-D60D-FFEF-78A9-8C53DD2DC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Remaining</a:t>
            </a:r>
            <a:r>
              <a:rPr lang="de-DE" dirty="0"/>
              <a:t> </a:t>
            </a:r>
            <a:r>
              <a:rPr lang="de-DE" dirty="0" err="1"/>
              <a:t>frequencies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2581017-54C2-3D40-E581-479DB9FC18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000" y="5775176"/>
            <a:ext cx="7772400" cy="854224"/>
          </a:xfrm>
        </p:spPr>
        <p:txBody>
          <a:bodyPr/>
          <a:lstStyle/>
          <a:p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Eliminated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frequencies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: 1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day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, 1 lunar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day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, ½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day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, ½ lunar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day</a:t>
            </a: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A9D3376-13EA-8DCC-1223-335045F7D2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38</a:t>
            </a:fld>
            <a:endParaRPr lang="de-DE" altLang="en-US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2262B737-6725-A431-1D27-CB2940333F4D}"/>
              </a:ext>
            </a:extLst>
          </p:cNvPr>
          <p:cNvSpPr txBox="1"/>
          <p:nvPr/>
        </p:nvSpPr>
        <p:spPr>
          <a:xfrm flipH="1">
            <a:off x="6948264" y="3995722"/>
            <a:ext cx="233975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Fig. 28: Gravity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series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before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and after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frequency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elimination</a:t>
            </a:r>
            <a:endParaRPr lang="de-DE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59960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3BA3686-CA89-57D5-AF35-2C5350BFC3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Remaining</a:t>
            </a:r>
            <a:r>
              <a:rPr lang="de-DE" dirty="0"/>
              <a:t> </a:t>
            </a:r>
            <a:r>
              <a:rPr lang="de-DE" dirty="0" err="1"/>
              <a:t>frequencies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340669A-92C2-CE86-678B-79368309D3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39</a:t>
            </a:fld>
            <a:endParaRPr lang="de-DE" altLang="en-US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29A121F8-A4F6-A689-4C87-10F3370D2ED6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 flipH="1">
            <a:off x="1346965" y="6076890"/>
            <a:ext cx="7772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Fig. 29: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Fitted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Oscillations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in April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544495F7-28FD-7652-DF5F-5BC86457C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16" y="857310"/>
            <a:ext cx="6891520" cy="516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4101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DD9D0A-352B-7DDE-836D-88F995346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Mesurement</a:t>
            </a:r>
            <a:r>
              <a:rPr lang="de-DE" dirty="0"/>
              <a:t> </a:t>
            </a:r>
            <a:r>
              <a:rPr lang="de-DE" dirty="0" err="1"/>
              <a:t>site</a:t>
            </a:r>
            <a:endParaRPr lang="de-DE" dirty="0"/>
          </a:p>
        </p:txBody>
      </p:sp>
      <p:pic>
        <p:nvPicPr>
          <p:cNvPr id="6" name="Inhaltsplatzhalter 5" descr="Ein Bild, das Karte enthält.&#10;&#10;Automatisch generierte Beschreibung">
            <a:extLst>
              <a:ext uri="{FF2B5EF4-FFF2-40B4-BE49-F238E27FC236}">
                <a16:creationId xmlns:a16="http://schemas.microsoft.com/office/drawing/2014/main" id="{7732497A-1EA4-9DFE-1534-B9DCD3BB86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196752"/>
            <a:ext cx="8719004" cy="4104456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9A43D29-05DA-DC32-8AB0-B3579696F5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4</a:t>
            </a:fld>
            <a:endParaRPr lang="de-DE" altLang="en-US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EE18E8E1-6639-39B5-F731-EF88377C907C}"/>
              </a:ext>
            </a:extLst>
          </p:cNvPr>
          <p:cNvSpPr txBox="1"/>
          <p:nvPr/>
        </p:nvSpPr>
        <p:spPr>
          <a:xfrm>
            <a:off x="540873" y="5412050"/>
            <a:ext cx="42861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Fig. 48: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Soil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moisture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probes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at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BFO</a:t>
            </a:r>
          </a:p>
        </p:txBody>
      </p:sp>
    </p:spTree>
    <p:extLst>
      <p:ext uri="{BB962C8B-B14F-4D97-AF65-F5344CB8AC3E}">
        <p14:creationId xmlns:p14="http://schemas.microsoft.com/office/powerpoint/2010/main" val="132763756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507C20F-9ED9-D2E5-C050-85D07CD10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Additional </a:t>
            </a:r>
            <a:r>
              <a:rPr lang="de-DE" dirty="0" err="1"/>
              <a:t>slides</a:t>
            </a:r>
            <a:r>
              <a:rPr lang="de-DE" dirty="0"/>
              <a:t> - </a:t>
            </a:r>
            <a:r>
              <a:rPr lang="de-DE" dirty="0" err="1"/>
              <a:t>Remaining</a:t>
            </a:r>
            <a:r>
              <a:rPr lang="de-DE" dirty="0"/>
              <a:t> </a:t>
            </a:r>
            <a:r>
              <a:rPr lang="de-DE" dirty="0" err="1"/>
              <a:t>frequ</a:t>
            </a:r>
            <a:r>
              <a:rPr lang="de-DE" dirty="0"/>
              <a:t>.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B752877-2D88-9712-079E-B7DB6B8206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40</a:t>
            </a:fld>
            <a:endParaRPr lang="de-DE" altLang="en-US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AE944B7A-4376-DEFF-0F6E-5EA71B49F87F}"/>
              </a:ext>
            </a:extLst>
          </p:cNvPr>
          <p:cNvSpPr txBox="1"/>
          <p:nvPr/>
        </p:nvSpPr>
        <p:spPr>
          <a:xfrm flipH="1">
            <a:off x="971600" y="5867400"/>
            <a:ext cx="58827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Fig. 30: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Comparison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gravity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series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before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and after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frequency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elimination</a:t>
            </a:r>
            <a:endParaRPr lang="de-DE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A467B26D-8A9B-E5EB-1EAD-96A981FF87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187" y="836712"/>
            <a:ext cx="6707584" cy="5030688"/>
          </a:xfrm>
        </p:spPr>
      </p:pic>
    </p:spTree>
    <p:extLst>
      <p:ext uri="{BB962C8B-B14F-4D97-AF65-F5344CB8AC3E}">
        <p14:creationId xmlns:p14="http://schemas.microsoft.com/office/powerpoint/2010/main" val="5507915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F8D105-430F-0B0A-653C-12C946ECC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Remaining</a:t>
            </a:r>
            <a:r>
              <a:rPr lang="de-DE" dirty="0"/>
              <a:t> </a:t>
            </a:r>
            <a:r>
              <a:rPr lang="de-DE" dirty="0" err="1"/>
              <a:t>frequencies</a:t>
            </a:r>
            <a:endParaRPr lang="de-DE" dirty="0"/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64409B34-9152-5472-80ED-A3B030AE72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908720"/>
            <a:ext cx="6912768" cy="5184576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BA2FE0C-904E-F5BA-F79A-5CB2287D41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41</a:t>
            </a:fld>
            <a:endParaRPr lang="de-DE" altLang="en-US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D94DDDDF-912E-CF75-6B82-5D46C83417D8}"/>
              </a:ext>
            </a:extLst>
          </p:cNvPr>
          <p:cNvSpPr txBox="1"/>
          <p:nvPr/>
        </p:nvSpPr>
        <p:spPr>
          <a:xfrm>
            <a:off x="899592" y="6045999"/>
            <a:ext cx="5400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Fig. 31: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Comparison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PSDs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before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and after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frequency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elimination</a:t>
            </a:r>
            <a:endParaRPr lang="de-DE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064085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8C58BF-C933-7396-C236-E2C87B47D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Removing</a:t>
            </a:r>
            <a:r>
              <a:rPr lang="de-DE" dirty="0"/>
              <a:t> </a:t>
            </a:r>
            <a:r>
              <a:rPr lang="de-DE" dirty="0" err="1"/>
              <a:t>drift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DFA69AF-3BD8-D68D-26E7-1CB09FCD9D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42</a:t>
            </a:fld>
            <a:endParaRPr lang="de-DE" altLang="en-US"/>
          </a:p>
        </p:txBody>
      </p:sp>
      <p:pic>
        <p:nvPicPr>
          <p:cNvPr id="7" name="Grafik 6" descr="Ein Bild, das Text enthält.&#10;&#10;Automatisch generierte Beschreibung">
            <a:extLst>
              <a:ext uri="{FF2B5EF4-FFF2-40B4-BE49-F238E27FC236}">
                <a16:creationId xmlns:a16="http://schemas.microsoft.com/office/drawing/2014/main" id="{CFC8E744-975F-B815-3396-7EEA0887FD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3364" y="845035"/>
            <a:ext cx="5877272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04026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61E7B3-1F52-4646-3868-544DE7D6C5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Removing</a:t>
            </a:r>
            <a:r>
              <a:rPr lang="de-DE" dirty="0"/>
              <a:t> </a:t>
            </a:r>
            <a:r>
              <a:rPr lang="de-DE" dirty="0" err="1"/>
              <a:t>drift</a:t>
            </a:r>
            <a:endParaRPr lang="de-DE" dirty="0"/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84D3EF51-4F23-B1FF-EE07-A1ECA1AB74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888201"/>
            <a:ext cx="6912768" cy="5184576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C817033-CA95-9F27-8319-E5F3D2CCB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43</a:t>
            </a:fld>
            <a:endParaRPr lang="de-DE" altLang="en-US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5D8E3C55-FE56-170C-9F81-F5A09332ACF0}"/>
              </a:ext>
            </a:extLst>
          </p:cNvPr>
          <p:cNvSpPr txBox="1"/>
          <p:nvPr/>
        </p:nvSpPr>
        <p:spPr>
          <a:xfrm>
            <a:off x="899592" y="6045999"/>
            <a:ext cx="59766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Fig. 32: Gravity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series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before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and after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removing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drift</a:t>
            </a:r>
            <a:endParaRPr lang="de-DE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583407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9061E1-91C0-6A73-B3DD-D9239841E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Differences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sensors</a:t>
            </a:r>
            <a:endParaRPr lang="de-DE" dirty="0"/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75F2276E-3BCF-7124-2A04-3EDB9390AB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840828"/>
            <a:ext cx="7023563" cy="5267672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AEBA9A4-DD1E-B8CD-4750-064999249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44</a:t>
            </a:fld>
            <a:endParaRPr lang="de-DE" altLang="en-US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88401AAE-5837-D9A9-F244-DA5B3A7F3ADC}"/>
              </a:ext>
            </a:extLst>
          </p:cNvPr>
          <p:cNvSpPr txBox="1"/>
          <p:nvPr/>
        </p:nvSpPr>
        <p:spPr>
          <a:xfrm flipH="1">
            <a:off x="932813" y="5908445"/>
            <a:ext cx="64807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Fig. 33: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Differences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between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sensors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after all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corrections</a:t>
            </a:r>
            <a:endParaRPr lang="de-DE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272831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053C5B-BEF4-D111-AD8A-8219BA3C3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Differences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sensors</a:t>
            </a:r>
            <a:endParaRPr lang="de-DE" dirty="0"/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8161838C-8863-AC55-BAC1-E4C6C24044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84584" y="908719"/>
            <a:ext cx="10225136" cy="4851613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A351EDB-FB81-9316-E6C5-0E2992B2C1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45</a:t>
            </a:fld>
            <a:endParaRPr lang="de-DE" altLang="en-US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53468A84-154E-CA1A-19A3-2D3B4BAC5CDE}"/>
              </a:ext>
            </a:extLst>
          </p:cNvPr>
          <p:cNvSpPr txBox="1"/>
          <p:nvPr/>
        </p:nvSpPr>
        <p:spPr>
          <a:xfrm flipH="1">
            <a:off x="932813" y="5908445"/>
            <a:ext cx="64807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Fig. 34: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Comparison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between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differences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and original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readings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sensor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1</a:t>
            </a:r>
          </a:p>
        </p:txBody>
      </p:sp>
    </p:spTree>
    <p:extLst>
      <p:ext uri="{BB962C8B-B14F-4D97-AF65-F5344CB8AC3E}">
        <p14:creationId xmlns:p14="http://schemas.microsoft.com/office/powerpoint/2010/main" val="180476860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61384AA-2184-9CC5-B2FD-888D95E43B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Differences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sensors</a:t>
            </a:r>
            <a:endParaRPr lang="de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A4C3AE78-F94D-99CA-A02B-FDD1912DE74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DE" dirty="0"/>
                  <a:t>Amplitude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differences</a:t>
                </a:r>
                <a:r>
                  <a:rPr lang="de-DE" dirty="0"/>
                  <a:t>: 0.1 </a:t>
                </a:r>
                <a14:m>
                  <m:oMath xmlns:m="http://schemas.openxmlformats.org/officeDocument/2006/math">
                    <m:r>
                      <a:rPr lang="de-D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de-DE" dirty="0"/>
                  <a:t>Gal</a:t>
                </a:r>
              </a:p>
              <a:p>
                <a:r>
                  <a:rPr lang="de-DE" dirty="0"/>
                  <a:t>Amplitude </a:t>
                </a:r>
                <a:r>
                  <a:rPr lang="de-DE" dirty="0" err="1"/>
                  <a:t>of</a:t>
                </a:r>
                <a:r>
                  <a:rPr lang="de-DE" dirty="0"/>
                  <a:t> original </a:t>
                </a:r>
                <a:r>
                  <a:rPr lang="de-DE" dirty="0" err="1"/>
                  <a:t>series</a:t>
                </a:r>
                <a:r>
                  <a:rPr lang="de-DE" dirty="0"/>
                  <a:t>: 220 </a:t>
                </a:r>
                <a14:m>
                  <m:oMath xmlns:m="http://schemas.openxmlformats.org/officeDocument/2006/math">
                    <m:r>
                      <a:rPr lang="de-D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de-DE" dirty="0"/>
                  <a:t>Gal</a:t>
                </a:r>
              </a:p>
              <a:p>
                <a:r>
                  <a:rPr lang="de-DE" dirty="0"/>
                  <a:t>Value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calibration</a:t>
                </a:r>
                <a:r>
                  <a:rPr lang="de-DE" dirty="0"/>
                  <a:t> </a:t>
                </a:r>
                <a:r>
                  <a:rPr lang="de-DE" dirty="0" err="1"/>
                  <a:t>coefficient</a:t>
                </a:r>
                <a:r>
                  <a:rPr lang="de-DE" dirty="0"/>
                  <a:t> </a:t>
                </a:r>
                <a:r>
                  <a:rPr lang="de-DE" dirty="0" err="1"/>
                  <a:t>for</a:t>
                </a:r>
                <a:r>
                  <a:rPr lang="de-DE" dirty="0"/>
                  <a:t> </a:t>
                </a:r>
                <a:r>
                  <a:rPr lang="de-DE" dirty="0" err="1"/>
                  <a:t>sensor</a:t>
                </a:r>
                <a:r>
                  <a:rPr lang="de-DE" dirty="0"/>
                  <a:t> 1 </a:t>
                </a:r>
                <a:r>
                  <a:rPr lang="de-DE" dirty="0" err="1"/>
                  <a:t>should</a:t>
                </a:r>
                <a:r>
                  <a:rPr lang="de-DE" dirty="0"/>
                  <a:t> </a:t>
                </a:r>
                <a:r>
                  <a:rPr lang="de-DE" dirty="0" err="1"/>
                  <a:t>be</a:t>
                </a:r>
                <a:r>
                  <a:rPr lang="de-DE" dirty="0"/>
                  <a:t> </a:t>
                </a:r>
                <a:r>
                  <a:rPr lang="de-DE" dirty="0" err="1"/>
                  <a:t>reduced</a:t>
                </a:r>
                <a:r>
                  <a:rPr lang="de-DE" dirty="0"/>
                  <a:t> </a:t>
                </a:r>
                <a:r>
                  <a:rPr lang="de-DE" dirty="0" err="1"/>
                  <a:t>by</a:t>
                </a:r>
                <a:r>
                  <a:rPr lang="de-DE" dirty="0"/>
                  <a:t> 0.0182 </a:t>
                </a:r>
                <a14:m>
                  <m:oMath xmlns:m="http://schemas.openxmlformats.org/officeDocument/2006/math">
                    <m:r>
                      <a:rPr lang="de-D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de-DE" dirty="0"/>
                  <a:t>Gal/V</a:t>
                </a:r>
              </a:p>
              <a:p>
                <a:r>
                  <a:rPr lang="de-DE" dirty="0" err="1"/>
                  <a:t>should</a:t>
                </a:r>
                <a:r>
                  <a:rPr lang="de-DE" dirty="0"/>
                  <a:t> </a:t>
                </a:r>
                <a:r>
                  <a:rPr lang="de-DE" dirty="0" err="1"/>
                  <a:t>be</a:t>
                </a:r>
                <a:r>
                  <a:rPr lang="de-DE" dirty="0"/>
                  <a:t> </a:t>
                </a:r>
                <a:r>
                  <a:rPr lang="de-DE" dirty="0" err="1"/>
                  <a:t>calculated</a:t>
                </a:r>
                <a:r>
                  <a:rPr lang="de-DE" dirty="0"/>
                  <a:t> </a:t>
                </a:r>
                <a:r>
                  <a:rPr lang="de-DE" dirty="0" err="1"/>
                  <a:t>more</a:t>
                </a:r>
                <a:r>
                  <a:rPr lang="de-DE" dirty="0"/>
                  <a:t> </a:t>
                </a:r>
                <a:r>
                  <a:rPr lang="de-DE" dirty="0" err="1"/>
                  <a:t>accurately</a:t>
                </a:r>
                <a:r>
                  <a:rPr lang="de-DE" dirty="0"/>
                  <a:t> </a:t>
                </a:r>
                <a:r>
                  <a:rPr lang="de-DE" dirty="0" err="1"/>
                  <a:t>with</a:t>
                </a:r>
                <a:r>
                  <a:rPr lang="de-DE" dirty="0"/>
                  <a:t> a </a:t>
                </a:r>
                <a:r>
                  <a:rPr lang="de-DE" dirty="0" err="1"/>
                  <a:t>full</a:t>
                </a:r>
                <a:r>
                  <a:rPr lang="de-DE" dirty="0"/>
                  <a:t> </a:t>
                </a:r>
                <a:r>
                  <a:rPr lang="de-DE" dirty="0" err="1"/>
                  <a:t>adjustment</a:t>
                </a:r>
                <a:endParaRPr lang="de-DE" dirty="0"/>
              </a:p>
            </p:txBody>
          </p:sp>
        </mc:Choice>
        <mc:Fallback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A4C3AE78-F94D-99CA-A02B-FDD1912DE74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33" t="-1180" r="-102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B621DF9-D94B-631C-4638-3431C2F7E5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46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164209384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8C58BF-C933-7396-C236-E2C87B47D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Hydrology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DFA69AF-3BD8-D68D-26E7-1CB09FCD9D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47</a:t>
            </a:fld>
            <a:endParaRPr lang="de-DE" altLang="en-US"/>
          </a:p>
        </p:txBody>
      </p:sp>
      <p:pic>
        <p:nvPicPr>
          <p:cNvPr id="7" name="Grafik 6" descr="Ein Bild, das Text enthält.&#10;&#10;Automatisch generierte Beschreibung">
            <a:extLst>
              <a:ext uri="{FF2B5EF4-FFF2-40B4-BE49-F238E27FC236}">
                <a16:creationId xmlns:a16="http://schemas.microsoft.com/office/drawing/2014/main" id="{2B48B800-20D5-2F94-0DE7-A5A6558209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9368" y="900336"/>
            <a:ext cx="5805264" cy="580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8088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DD9D0A-352B-7DDE-836D-88F995346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Mesurement</a:t>
            </a:r>
            <a:r>
              <a:rPr lang="de-DE" dirty="0"/>
              <a:t> </a:t>
            </a:r>
            <a:r>
              <a:rPr lang="de-DE" dirty="0" err="1"/>
              <a:t>site</a:t>
            </a:r>
            <a:endParaRPr lang="de-DE" dirty="0"/>
          </a:p>
        </p:txBody>
      </p:sp>
      <p:pic>
        <p:nvPicPr>
          <p:cNvPr id="6" name="Inhaltsplatzhalter 5" descr="Ein Bild, das Karte enthält.&#10;&#10;Automatisch generierte Beschreibung">
            <a:extLst>
              <a:ext uri="{FF2B5EF4-FFF2-40B4-BE49-F238E27FC236}">
                <a16:creationId xmlns:a16="http://schemas.microsoft.com/office/drawing/2014/main" id="{7732497A-1EA4-9DFE-1534-B9DCD3BB86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196752"/>
            <a:ext cx="8719004" cy="4104456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9A43D29-05DA-DC32-8AB0-B3579696F5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48</a:t>
            </a:fld>
            <a:endParaRPr lang="de-DE" altLang="en-US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EE18E8E1-6639-39B5-F731-EF88377C907C}"/>
              </a:ext>
            </a:extLst>
          </p:cNvPr>
          <p:cNvSpPr txBox="1"/>
          <p:nvPr/>
        </p:nvSpPr>
        <p:spPr>
          <a:xfrm>
            <a:off x="540873" y="5412050"/>
            <a:ext cx="42861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Fig. 48: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Soil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moisture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probes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at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BFO</a:t>
            </a:r>
          </a:p>
        </p:txBody>
      </p:sp>
    </p:spTree>
    <p:extLst>
      <p:ext uri="{BB962C8B-B14F-4D97-AF65-F5344CB8AC3E}">
        <p14:creationId xmlns:p14="http://schemas.microsoft.com/office/powerpoint/2010/main" val="18296419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DC3BDA-B872-D394-8173-00B7F3462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Hydrology</a:t>
            </a:r>
            <a:endParaRPr lang="de-DE" dirty="0"/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FA4473A8-FA73-667A-33C1-2DE97BB67F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848347"/>
            <a:ext cx="5951462" cy="4463597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77E1B06-0696-3D74-A795-A903DAC30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49</a:t>
            </a:fld>
            <a:endParaRPr lang="de-DE" altLang="en-US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03A78A1F-764C-7B5E-F180-0D3C9981828A}"/>
              </a:ext>
            </a:extLst>
          </p:cNvPr>
          <p:cNvSpPr txBox="1"/>
          <p:nvPr/>
        </p:nvSpPr>
        <p:spPr>
          <a:xfrm>
            <a:off x="869383" y="5314614"/>
            <a:ext cx="70567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Fig. 35: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Recorded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soil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moisture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over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year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(Solidus 1, probe 0)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F1E69406-F484-3493-EAC6-8B69C1181107}"/>
              </a:ext>
            </a:extLst>
          </p:cNvPr>
          <p:cNvSpPr txBox="1"/>
          <p:nvPr/>
        </p:nvSpPr>
        <p:spPr>
          <a:xfrm flipH="1">
            <a:off x="899592" y="5877272"/>
            <a:ext cx="65527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400" dirty="0">
                <a:latin typeface="Calibri" panose="020F0502020204030204" pitchFamily="34" charset="0"/>
                <a:cs typeface="Calibri" panose="020F0502020204030204" pitchFamily="34" charset="0"/>
              </a:rPr>
              <a:t>Includes </a:t>
            </a:r>
            <a:r>
              <a:rPr lang="de-DE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many</a:t>
            </a:r>
            <a:r>
              <a:rPr lang="de-DE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outliers</a:t>
            </a:r>
            <a:r>
              <a:rPr lang="de-DE" sz="2400" dirty="0">
                <a:latin typeface="Calibri" panose="020F0502020204030204" pitchFamily="34" charset="0"/>
                <a:cs typeface="Calibri" panose="020F0502020204030204" pitchFamily="34" charset="0"/>
              </a:rPr>
              <a:t> -&gt; </a:t>
            </a:r>
            <a:r>
              <a:rPr lang="de-DE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filtering</a:t>
            </a:r>
            <a:r>
              <a:rPr lang="de-DE" sz="2400" dirty="0">
                <a:latin typeface="Calibri" panose="020F0502020204030204" pitchFamily="34" charset="0"/>
                <a:cs typeface="Calibri" panose="020F0502020204030204" pitchFamily="34" charset="0"/>
              </a:rPr>
              <a:t>, linear </a:t>
            </a:r>
            <a:r>
              <a:rPr lang="de-DE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interpolation</a:t>
            </a:r>
            <a:endParaRPr lang="de-DE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00483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BE2604-C2BA-598D-C7B2-21A413F26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Measurement </a:t>
            </a:r>
            <a:r>
              <a:rPr lang="de-DE" dirty="0" err="1"/>
              <a:t>site</a:t>
            </a:r>
            <a:endParaRPr lang="de-DE" dirty="0"/>
          </a:p>
        </p:txBody>
      </p:sp>
      <p:pic>
        <p:nvPicPr>
          <p:cNvPr id="6" name="Inhaltsplatzhalter 5" descr="Ein Bild, das Höhle, Stein enthält.&#10;&#10;Automatisch generierte Beschreibung">
            <a:extLst>
              <a:ext uri="{FF2B5EF4-FFF2-40B4-BE49-F238E27FC236}">
                <a16:creationId xmlns:a16="http://schemas.microsoft.com/office/drawing/2014/main" id="{9FA78A96-E2F0-4572-6E8F-C72F335691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908719"/>
            <a:ext cx="4464496" cy="5952661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7166EE0-EDA1-50DC-A8E6-E9F0A4CA1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5</a:t>
            </a:fld>
            <a:endParaRPr lang="de-DE" altLang="en-US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3C5BE91C-1BD1-3F73-F3AB-CF4B94715092}"/>
              </a:ext>
            </a:extLst>
          </p:cNvPr>
          <p:cNvSpPr txBox="1"/>
          <p:nvPr/>
        </p:nvSpPr>
        <p:spPr>
          <a:xfrm>
            <a:off x="5822425" y="5301208"/>
            <a:ext cx="26357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Fig. 3: Tunnel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mine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(own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picture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41737015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90BD33-38C6-7EF0-EE54-055DE97E3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Hydrology</a:t>
            </a:r>
            <a:endParaRPr lang="de-DE" dirty="0"/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3A343763-97F8-A348-E850-D46882D472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052736"/>
            <a:ext cx="6942040" cy="4154016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81F08C1-4571-B8C5-2771-FCE662DD7E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50</a:t>
            </a:fld>
            <a:endParaRPr lang="de-DE" altLang="en-US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2E138654-3193-37A5-7BED-944AF0F9ECB7}"/>
              </a:ext>
            </a:extLst>
          </p:cNvPr>
          <p:cNvSpPr txBox="1"/>
          <p:nvPr/>
        </p:nvSpPr>
        <p:spPr>
          <a:xfrm>
            <a:off x="828700" y="5061912"/>
            <a:ext cx="748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Fig. 36: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Soil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moisture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series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after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outlier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removal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(Solidus 1, Probe 0)</a:t>
            </a:r>
          </a:p>
        </p:txBody>
      </p:sp>
    </p:spTree>
    <p:extLst>
      <p:ext uri="{BB962C8B-B14F-4D97-AF65-F5344CB8AC3E}">
        <p14:creationId xmlns:p14="http://schemas.microsoft.com/office/powerpoint/2010/main" val="307383761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55F69B-6F9C-4A91-9476-3A16F3E2F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Hydrology</a:t>
            </a:r>
            <a:endParaRPr lang="de-DE" dirty="0"/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466B87CF-15AB-2ED3-055B-B172A42F70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64" y="150887"/>
            <a:ext cx="4392488" cy="3294366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DBAEDFD-BE43-18AE-D54B-E47382C35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51</a:t>
            </a:fld>
            <a:endParaRPr lang="de-DE" altLang="en-US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3B21AD3A-C697-8808-5FB4-43B5B2B822B1}"/>
              </a:ext>
            </a:extLst>
          </p:cNvPr>
          <p:cNvSpPr txBox="1"/>
          <p:nvPr/>
        </p:nvSpPr>
        <p:spPr>
          <a:xfrm>
            <a:off x="611560" y="6429345"/>
            <a:ext cx="51125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Fig. 37: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soil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moisture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gravity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on April 8th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8E229F79-2EB6-CA36-3B9C-58007E5A3021}"/>
              </a:ext>
            </a:extLst>
          </p:cNvPr>
          <p:cNvSpPr txBox="1"/>
          <p:nvPr/>
        </p:nvSpPr>
        <p:spPr>
          <a:xfrm>
            <a:off x="642467" y="1916832"/>
            <a:ext cx="292380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Significant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raining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event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on April 8th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Gravity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trend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as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expected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, but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there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are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also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other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factors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involved</a:t>
            </a:r>
            <a:endParaRPr lang="de-DE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7824716-7B1A-CE67-0883-0CC599BF1A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2880" y="3162996"/>
            <a:ext cx="4462455" cy="3346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06482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55A5EAE-E8B0-68B9-491E-A013B111F6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Hydrology</a:t>
            </a:r>
            <a:endParaRPr lang="de-DE" dirty="0"/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9E18D510-A1BE-5187-FFFB-266A74A5EF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" r="914" b="12671"/>
          <a:stretch/>
        </p:blipFill>
        <p:spPr>
          <a:xfrm>
            <a:off x="827584" y="914400"/>
            <a:ext cx="5796000" cy="4392000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25D9001-EE68-1FBA-8F34-E8C652F5BC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52</a:t>
            </a:fld>
            <a:endParaRPr lang="de-DE" altLang="en-US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4E2524B9-3160-D751-52F4-B5404828486F}"/>
              </a:ext>
            </a:extLst>
          </p:cNvPr>
          <p:cNvSpPr txBox="1"/>
          <p:nvPr/>
        </p:nvSpPr>
        <p:spPr>
          <a:xfrm>
            <a:off x="1043608" y="5818257"/>
            <a:ext cx="52565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Fig. 38: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Comparison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soil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moisture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(Solidus 1,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both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probes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) and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gravity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over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month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April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EAC2931-6F39-554B-81D8-B89608CDC9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5" y="3276909"/>
            <a:ext cx="5174162" cy="2029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49533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37AB58-345B-1D3D-72EB-1DBA4D8E3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Hydrology</a:t>
            </a:r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FE65948-2AB3-8CAF-D28F-2BD4CECD3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53</a:t>
            </a:fld>
            <a:endParaRPr lang="de-DE" altLang="en-US"/>
          </a:p>
        </p:txBody>
      </p:sp>
      <p:sp>
        <p:nvSpPr>
          <p:cNvPr id="13" name="Textfeld 6">
            <a:extLst>
              <a:ext uri="{FF2B5EF4-FFF2-40B4-BE49-F238E27FC236}">
                <a16:creationId xmlns:a16="http://schemas.microsoft.com/office/drawing/2014/main" id="{E2D140DC-D066-4F84-0344-B67F97AF5DF9}"/>
              </a:ext>
            </a:extLst>
          </p:cNvPr>
          <p:cNvSpPr txBox="1"/>
          <p:nvPr/>
        </p:nvSpPr>
        <p:spPr>
          <a:xfrm>
            <a:off x="899592" y="5013176"/>
            <a:ext cx="52565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Fig. 39: Comparison of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soil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moisture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(Solidus 1, both probes) and gravity over the </a:t>
            </a: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year</a:t>
            </a:r>
            <a:endParaRPr lang="de-DE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6" name="内容占位符 15">
            <a:extLst>
              <a:ext uri="{FF2B5EF4-FFF2-40B4-BE49-F238E27FC236}">
                <a16:creationId xmlns:a16="http://schemas.microsoft.com/office/drawing/2014/main" id="{1D5A12D3-DF20-2B0E-CF3D-F04E781691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5800" y="1185312"/>
            <a:ext cx="7772400" cy="3323050"/>
          </a:xfrm>
        </p:spPr>
      </p:pic>
    </p:spTree>
    <p:extLst>
      <p:ext uri="{BB962C8B-B14F-4D97-AF65-F5344CB8AC3E}">
        <p14:creationId xmlns:p14="http://schemas.microsoft.com/office/powerpoint/2010/main" val="182075991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AAA4772-C403-CBA3-7579-90196C8E2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Hydrology</a:t>
            </a:r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863570A-6351-217F-DEFB-15A6FA370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54</a:t>
            </a:fld>
            <a:endParaRPr lang="de-DE" altLang="en-US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88946D27-37CD-0140-129C-8DF82E84B4F1}"/>
              </a:ext>
            </a:extLst>
          </p:cNvPr>
          <p:cNvSpPr txBox="1"/>
          <p:nvPr/>
        </p:nvSpPr>
        <p:spPr>
          <a:xfrm>
            <a:off x="655348" y="5997714"/>
            <a:ext cx="52565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Fig. 40: Scatter plot of soil mositure and gravity residuals</a:t>
            </a:r>
          </a:p>
        </p:txBody>
      </p:sp>
      <p:pic>
        <p:nvPicPr>
          <p:cNvPr id="12" name="内容占位符 11">
            <a:extLst>
              <a:ext uri="{FF2B5EF4-FFF2-40B4-BE49-F238E27FC236}">
                <a16:creationId xmlns:a16="http://schemas.microsoft.com/office/drawing/2014/main" id="{6DB64A3E-63CA-F4C5-6672-3E205490C7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47664" y="1196752"/>
            <a:ext cx="5676374" cy="4680520"/>
          </a:xfrm>
        </p:spPr>
      </p:pic>
    </p:spTree>
    <p:extLst>
      <p:ext uri="{BB962C8B-B14F-4D97-AF65-F5344CB8AC3E}">
        <p14:creationId xmlns:p14="http://schemas.microsoft.com/office/powerpoint/2010/main" val="286703080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C8F14A-1ACA-5652-6153-A34C5BB21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Hydrology</a:t>
            </a:r>
            <a:endParaRPr lang="en-US" dirty="0"/>
          </a:p>
        </p:txBody>
      </p:sp>
      <p:pic>
        <p:nvPicPr>
          <p:cNvPr id="7" name="内容占位符 6" descr="图形用户界面, 图表, 折线图&#10;&#10;描述已自动生成">
            <a:extLst>
              <a:ext uri="{FF2B5EF4-FFF2-40B4-BE49-F238E27FC236}">
                <a16:creationId xmlns:a16="http://schemas.microsoft.com/office/drawing/2014/main" id="{E313188C-2734-98B1-2527-65B09452F0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1" y="1340768"/>
            <a:ext cx="8509497" cy="4248472"/>
          </a:xfr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F1E338F-268E-A226-2671-4870AE1628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55</a:t>
            </a:fld>
            <a:endParaRPr lang="de-DE" altLang="en-US"/>
          </a:p>
        </p:txBody>
      </p:sp>
      <p:sp>
        <p:nvSpPr>
          <p:cNvPr id="10" name="Textfeld 6">
            <a:extLst>
              <a:ext uri="{FF2B5EF4-FFF2-40B4-BE49-F238E27FC236}">
                <a16:creationId xmlns:a16="http://schemas.microsoft.com/office/drawing/2014/main" id="{734722B1-13B3-2746-F474-02F35CF3C337}"/>
              </a:ext>
            </a:extLst>
          </p:cNvPr>
          <p:cNvSpPr txBox="1"/>
          <p:nvPr/>
        </p:nvSpPr>
        <p:spPr>
          <a:xfrm>
            <a:off x="827584" y="6076890"/>
            <a:ext cx="52565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Fig. 41: results after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fitting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a scale</a:t>
            </a:r>
          </a:p>
        </p:txBody>
      </p:sp>
    </p:spTree>
    <p:extLst>
      <p:ext uri="{BB962C8B-B14F-4D97-AF65-F5344CB8AC3E}">
        <p14:creationId xmlns:p14="http://schemas.microsoft.com/office/powerpoint/2010/main" val="12846204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53D1CF-1C61-D9AF-E820-2EEE9DE1D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Hydrology</a:t>
            </a:r>
            <a:endParaRPr lang="en-US" dirty="0"/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15BD0942-09E1-5979-FB51-F26E558E6A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9552" y="1700808"/>
            <a:ext cx="8357202" cy="2376264"/>
          </a:xfr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FEA4579-0034-D160-388F-56B5799924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56</a:t>
            </a:fld>
            <a:endParaRPr lang="de-DE" altLang="en-US"/>
          </a:p>
        </p:txBody>
      </p:sp>
      <p:sp>
        <p:nvSpPr>
          <p:cNvPr id="11" name="Textfeld 6">
            <a:extLst>
              <a:ext uri="{FF2B5EF4-FFF2-40B4-BE49-F238E27FC236}">
                <a16:creationId xmlns:a16="http://schemas.microsoft.com/office/drawing/2014/main" id="{E7CE5B5B-466A-0D5F-8EE1-6213DEE0B2D9}"/>
              </a:ext>
            </a:extLst>
          </p:cNvPr>
          <p:cNvSpPr txBox="1"/>
          <p:nvPr/>
        </p:nvSpPr>
        <p:spPr>
          <a:xfrm>
            <a:off x="827584" y="4293096"/>
            <a:ext cx="51125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Fig. 42: Precipitation in mm/hour</a:t>
            </a:r>
          </a:p>
        </p:txBody>
      </p:sp>
    </p:spTree>
    <p:extLst>
      <p:ext uri="{BB962C8B-B14F-4D97-AF65-F5344CB8AC3E}">
        <p14:creationId xmlns:p14="http://schemas.microsoft.com/office/powerpoint/2010/main" val="134543141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8C58BF-C933-7396-C236-E2C87B47D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GRACE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DFA69AF-3BD8-D68D-26E7-1CB09FCD9D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57</a:t>
            </a:fld>
            <a:endParaRPr lang="de-DE" altLang="en-US"/>
          </a:p>
        </p:txBody>
      </p:sp>
      <p:pic>
        <p:nvPicPr>
          <p:cNvPr id="7" name="Grafik 6" descr="Ein Bild, das Text enthält.&#10;&#10;Automatisch generierte Beschreibung">
            <a:extLst>
              <a:ext uri="{FF2B5EF4-FFF2-40B4-BE49-F238E27FC236}">
                <a16:creationId xmlns:a16="http://schemas.microsoft.com/office/drawing/2014/main" id="{C8295E19-33F8-E025-C040-F98D6F78E2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0038" y="891709"/>
            <a:ext cx="5983924" cy="5983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49889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E837E0-7235-5306-840B-052F59413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GRACE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11368B0-A057-EF68-E742-60B840BB15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GRACE Follow-On data up to degree 96 without filtering from ICGEM</a:t>
            </a: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Monthly solution only up to October</a:t>
            </a: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Adding of degree 1 coefficients and replacing C2,0 and C3,0 from the GRACE Technical Notes #13 and #14 of the NASA GRACE documentation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D2161DF-31B7-0F70-3085-55CA11BF3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58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273997213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1A232EA-E3B1-DF15-1E8D-FBBD9FECDA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GRACE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8576360-A70F-B8E8-C58D-E03565C87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59</a:t>
            </a:fld>
            <a:endParaRPr lang="de-DE" altLang="en-US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45FBF960-7A13-6F61-C543-853E32B9C6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7644" y="3376756"/>
            <a:ext cx="6408712" cy="2068983"/>
          </a:xfrm>
          <a:prstGeom prst="rect">
            <a:avLst/>
          </a:prstGeom>
        </p:spPr>
      </p:pic>
      <p:pic>
        <p:nvPicPr>
          <p:cNvPr id="23" name="内容占位符 22">
            <a:extLst>
              <a:ext uri="{FF2B5EF4-FFF2-40B4-BE49-F238E27FC236}">
                <a16:creationId xmlns:a16="http://schemas.microsoft.com/office/drawing/2014/main" id="{B7C4236C-90F9-DC03-A813-0A9123184D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59529" y="1067985"/>
            <a:ext cx="6840760" cy="1914786"/>
          </a:xfrm>
        </p:spPr>
      </p:pic>
      <p:sp>
        <p:nvSpPr>
          <p:cNvPr id="24" name="Textfeld 6">
            <a:extLst>
              <a:ext uri="{FF2B5EF4-FFF2-40B4-BE49-F238E27FC236}">
                <a16:creationId xmlns:a16="http://schemas.microsoft.com/office/drawing/2014/main" id="{5877DF4F-50E2-9C92-57D6-B519EB48B5A1}"/>
              </a:ext>
            </a:extLst>
          </p:cNvPr>
          <p:cNvSpPr txBox="1"/>
          <p:nvPr/>
        </p:nvSpPr>
        <p:spPr>
          <a:xfrm>
            <a:off x="1180133" y="5736072"/>
            <a:ext cx="71593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Fig. 43: Radius = 1000 km (above); Radius = 600 km (bottom)</a:t>
            </a:r>
            <a:b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             almost no change</a:t>
            </a:r>
          </a:p>
        </p:txBody>
      </p:sp>
    </p:spTree>
    <p:extLst>
      <p:ext uri="{BB962C8B-B14F-4D97-AF65-F5344CB8AC3E}">
        <p14:creationId xmlns:p14="http://schemas.microsoft.com/office/powerpoint/2010/main" val="7533949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DE50C02-E007-9B73-BA15-C76402231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90BAE17-076E-62F1-557B-F4B5638FE4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864" y="5075478"/>
            <a:ext cx="7772400" cy="1630122"/>
          </a:xfrm>
        </p:spPr>
        <p:txBody>
          <a:bodyPr/>
          <a:lstStyle/>
          <a:p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All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data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are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from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2022</a:t>
            </a:r>
          </a:p>
          <a:p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Two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sensors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superconducting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gravimeters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SG056 – G1-F60 and G2-F60,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vertical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offset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20 cm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between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them</a:t>
            </a: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1BD4F9B-6B31-5403-1C4F-CBB9B696E4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6</a:t>
            </a:fld>
            <a:endParaRPr lang="de-DE" altLang="en-US"/>
          </a:p>
        </p:txBody>
      </p:sp>
      <p:pic>
        <p:nvPicPr>
          <p:cNvPr id="6" name="Grafik 5" descr="Ein Bild, das Text, Kreuzworträtsel, Schrank enthält.&#10;&#10;Automatisch generierte Beschreibung">
            <a:extLst>
              <a:ext uri="{FF2B5EF4-FFF2-40B4-BE49-F238E27FC236}">
                <a16:creationId xmlns:a16="http://schemas.microsoft.com/office/drawing/2014/main" id="{65125A67-52B0-6347-4E26-25038DAC71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372" y="1176649"/>
            <a:ext cx="8237173" cy="3312368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B09A574C-8C7F-FF7F-BB9E-F659B481704E}"/>
              </a:ext>
            </a:extLst>
          </p:cNvPr>
          <p:cNvSpPr txBox="1"/>
          <p:nvPr/>
        </p:nvSpPr>
        <p:spPr>
          <a:xfrm>
            <a:off x="526551" y="4442642"/>
            <a:ext cx="37421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Fig. 4: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Overview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available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data</a:t>
            </a:r>
            <a:endParaRPr lang="de-DE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18444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AA74F30-42D1-5373-5BD9-D9BFC3BD0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GRACE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7459EF1-0AEB-868D-C606-56DCE60E7C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60</a:t>
            </a:fld>
            <a:endParaRPr lang="de-DE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5941CAFF-1855-E668-5310-E5C998A012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78044" y="3242903"/>
            <a:ext cx="5576152" cy="18002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55F3869-4065-2890-2ED3-12922938A2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1188568"/>
            <a:ext cx="5760640" cy="178062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feld 6">
                <a:extLst>
                  <a:ext uri="{FF2B5EF4-FFF2-40B4-BE49-F238E27FC236}">
                    <a16:creationId xmlns:a16="http://schemas.microsoft.com/office/drawing/2014/main" id="{2E79EA86-B3D1-5DE9-6030-5733AAE466A6}"/>
                  </a:ext>
                </a:extLst>
              </p:cNvPr>
              <p:cNvSpPr txBox="1"/>
              <p:nvPr/>
            </p:nvSpPr>
            <p:spPr>
              <a:xfrm>
                <a:off x="755576" y="5353637"/>
                <a:ext cx="7159309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Fig. 44: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de-DE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= 96 (above) 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i="1" dirty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sz="2000" i="1" dirty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de-DE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= 10 (bottom)</a:t>
                </a:r>
                <a:br>
                  <a:rPr lang="de-DE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 error increases with increasing Grad</a:t>
                </a:r>
                <a:r>
                  <a:rPr lang="de-DE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</a:p>
            </p:txBody>
          </p:sp>
        </mc:Choice>
        <mc:Fallback>
          <p:sp>
            <p:nvSpPr>
              <p:cNvPr id="12" name="Textfeld 6">
                <a:extLst>
                  <a:ext uri="{FF2B5EF4-FFF2-40B4-BE49-F238E27FC236}">
                    <a16:creationId xmlns:a16="http://schemas.microsoft.com/office/drawing/2014/main" id="{2E79EA86-B3D1-5DE9-6030-5733AAE466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576" y="5353637"/>
                <a:ext cx="7159309" cy="707886"/>
              </a:xfrm>
              <a:prstGeom prst="rect">
                <a:avLst/>
              </a:prstGeom>
              <a:blipFill>
                <a:blip r:embed="rId5"/>
                <a:stretch>
                  <a:fillRect l="-937" t="-4310" b="-1465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图片 13">
            <a:extLst>
              <a:ext uri="{FF2B5EF4-FFF2-40B4-BE49-F238E27FC236}">
                <a16:creationId xmlns:a16="http://schemas.microsoft.com/office/drawing/2014/main" id="{B9189939-BB05-E630-951D-734C99C428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15054" y="305968"/>
            <a:ext cx="2605810" cy="2266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81363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2DCDD62-D134-822F-AB4A-077648A227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GRACE</a:t>
            </a: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68AB0B93-A8FF-30BC-CECB-1D04A5BBEF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3376" y="895741"/>
            <a:ext cx="4176464" cy="1675503"/>
          </a:xfr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58D635C-1BC7-671E-2564-D47F310286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61</a:t>
            </a:fld>
            <a:endParaRPr lang="de-DE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9300881-EE3B-E049-A134-5E50117C6C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5936" y="2265836"/>
            <a:ext cx="4069080" cy="1675503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2959D5A0-CE03-9EF0-9AA6-BA58868270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119" y="3601189"/>
            <a:ext cx="4464496" cy="1642567"/>
          </a:xfrm>
          <a:prstGeom prst="rect">
            <a:avLst/>
          </a:prstGeom>
        </p:spPr>
      </p:pic>
      <p:sp>
        <p:nvSpPr>
          <p:cNvPr id="11" name="Textfeld 6">
            <a:extLst>
              <a:ext uri="{FF2B5EF4-FFF2-40B4-BE49-F238E27FC236}">
                <a16:creationId xmlns:a16="http://schemas.microsoft.com/office/drawing/2014/main" id="{E15D40C6-C605-2D14-D2A4-6C66F743730B}"/>
              </a:ext>
            </a:extLst>
          </p:cNvPr>
          <p:cNvSpPr txBox="1"/>
          <p:nvPr/>
        </p:nvSpPr>
        <p:spPr>
          <a:xfrm>
            <a:off x="693376" y="5516625"/>
            <a:ext cx="71593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Fig. 45: with love number (above) ; without love number (middle)</a:t>
            </a:r>
            <a:b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difference (bottom)</a:t>
            </a:r>
            <a:endParaRPr lang="de-DE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100887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C63A05-1811-90DA-3071-DC7A6CAA52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>
                <a:cs typeface="Calibri" panose="020F0502020204030204" pitchFamily="34" charset="0"/>
              </a:rPr>
              <a:t>GRACE</a:t>
            </a:r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49D2E02-651D-1A1E-91E5-034B74B2AF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62</a:t>
            </a:fld>
            <a:endParaRPr lang="de-DE" altLang="en-US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11094E8F-13AB-0321-7331-CCF0C72167AD}"/>
              </a:ext>
            </a:extLst>
          </p:cNvPr>
          <p:cNvSpPr txBox="1"/>
          <p:nvPr/>
        </p:nvSpPr>
        <p:spPr>
          <a:xfrm>
            <a:off x="827584" y="5013176"/>
            <a:ext cx="70567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Fig. 46: Comparison of gravity residuals from SG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(daily mean)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and GRACE/GRACE FO</a:t>
            </a:r>
          </a:p>
        </p:txBody>
      </p:sp>
      <p:pic>
        <p:nvPicPr>
          <p:cNvPr id="17" name="内容占位符 16">
            <a:extLst>
              <a:ext uri="{FF2B5EF4-FFF2-40B4-BE49-F238E27FC236}">
                <a16:creationId xmlns:a16="http://schemas.microsoft.com/office/drawing/2014/main" id="{BADDA235-C954-B1B5-0A7C-3126E07AAD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5799" y="1045063"/>
            <a:ext cx="8367147" cy="3896105"/>
          </a:xfrm>
        </p:spPr>
      </p:pic>
    </p:spTree>
    <p:extLst>
      <p:ext uri="{BB962C8B-B14F-4D97-AF65-F5344CB8AC3E}">
        <p14:creationId xmlns:p14="http://schemas.microsoft.com/office/powerpoint/2010/main" val="168519797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03D873-91E2-71C1-13D5-B9E2815E67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>
                <a:cs typeface="Calibri" panose="020F0502020204030204" pitchFamily="34" charset="0"/>
              </a:rPr>
              <a:t>GRACE</a:t>
            </a:r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663786E-626E-0F55-60F9-D5E1AF4C15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63</a:t>
            </a:fld>
            <a:endParaRPr lang="de-DE" altLang="en-US"/>
          </a:p>
        </p:txBody>
      </p:sp>
      <p:pic>
        <p:nvPicPr>
          <p:cNvPr id="9" name="内容占位符 8">
            <a:extLst>
              <a:ext uri="{FF2B5EF4-FFF2-40B4-BE49-F238E27FC236}">
                <a16:creationId xmlns:a16="http://schemas.microsoft.com/office/drawing/2014/main" id="{9C46AD77-53EE-8387-659A-8147EE67BF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5800" y="1162665"/>
            <a:ext cx="7772400" cy="4596521"/>
          </a:xfr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CD6B4003-6E12-4269-39D6-9A037E1FB389}"/>
              </a:ext>
            </a:extLst>
          </p:cNvPr>
          <p:cNvSpPr txBox="1"/>
          <p:nvPr/>
        </p:nvSpPr>
        <p:spPr>
          <a:xfrm>
            <a:off x="755576" y="5882108"/>
            <a:ext cx="72465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Fig. 47: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Comparison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gravity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residuals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, GRACE,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soil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mositure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precipitation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over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full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year</a:t>
            </a:r>
            <a:endParaRPr lang="de-DE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410588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BB18CB-2401-1E59-340C-4BBEAE449C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Outlook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D1CAAD0-870C-4649-CA66-1FA4DC4124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Comparing</a:t>
            </a:r>
            <a:r>
              <a:rPr lang="de-DE" dirty="0"/>
              <a:t> GRACE </a:t>
            </a:r>
            <a:r>
              <a:rPr lang="de-DE" dirty="0" err="1"/>
              <a:t>data</a:t>
            </a:r>
            <a:r>
              <a:rPr lang="de-DE" dirty="0"/>
              <a:t> and </a:t>
            </a:r>
            <a:r>
              <a:rPr lang="de-DE" dirty="0" err="1"/>
              <a:t>gravity</a:t>
            </a:r>
            <a:r>
              <a:rPr lang="de-DE" dirty="0"/>
              <a:t> </a:t>
            </a:r>
            <a:r>
              <a:rPr lang="de-DE" dirty="0" err="1"/>
              <a:t>over</a:t>
            </a:r>
            <a:r>
              <a:rPr lang="de-DE" dirty="0"/>
              <a:t> </a:t>
            </a:r>
            <a:r>
              <a:rPr lang="de-DE" dirty="0" err="1"/>
              <a:t>longer</a:t>
            </a:r>
            <a:r>
              <a:rPr lang="de-DE" dirty="0"/>
              <a:t> time </a:t>
            </a:r>
            <a:r>
              <a:rPr lang="de-DE" dirty="0" err="1"/>
              <a:t>period</a:t>
            </a:r>
            <a:r>
              <a:rPr lang="de-DE" dirty="0"/>
              <a:t>, </a:t>
            </a:r>
            <a:r>
              <a:rPr lang="de-DE" dirty="0" err="1"/>
              <a:t>perhaps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daily</a:t>
            </a:r>
            <a:r>
              <a:rPr lang="de-DE" dirty="0"/>
              <a:t> GRACE </a:t>
            </a:r>
            <a:r>
              <a:rPr lang="de-DE" dirty="0" err="1"/>
              <a:t>solutions</a:t>
            </a:r>
            <a:endParaRPr lang="de-DE" dirty="0"/>
          </a:p>
          <a:p>
            <a:r>
              <a:rPr lang="de-DE" dirty="0"/>
              <a:t>Try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explain</a:t>
            </a:r>
            <a:r>
              <a:rPr lang="de-DE" dirty="0"/>
              <a:t> </a:t>
            </a:r>
            <a:r>
              <a:rPr lang="de-DE" dirty="0" err="1"/>
              <a:t>remaining</a:t>
            </a:r>
            <a:r>
              <a:rPr lang="de-DE" dirty="0"/>
              <a:t> </a:t>
            </a:r>
            <a:r>
              <a:rPr lang="de-DE" dirty="0" err="1"/>
              <a:t>timeseries</a:t>
            </a:r>
            <a:r>
              <a:rPr lang="de-DE" dirty="0"/>
              <a:t>: </a:t>
            </a:r>
          </a:p>
          <a:p>
            <a:pPr lvl="1"/>
            <a:r>
              <a:rPr lang="de-DE" dirty="0" err="1"/>
              <a:t>inner</a:t>
            </a:r>
            <a:r>
              <a:rPr lang="de-DE" dirty="0"/>
              <a:t> Earth </a:t>
            </a:r>
            <a:r>
              <a:rPr lang="de-DE" dirty="0" err="1"/>
              <a:t>gravity</a:t>
            </a:r>
            <a:r>
              <a:rPr lang="de-DE" dirty="0"/>
              <a:t> </a:t>
            </a:r>
            <a:r>
              <a:rPr lang="de-DE" dirty="0" err="1"/>
              <a:t>model</a:t>
            </a:r>
            <a:endParaRPr lang="de-DE" dirty="0"/>
          </a:p>
          <a:p>
            <a:pPr lvl="1"/>
            <a:r>
              <a:rPr lang="de-DE" dirty="0"/>
              <a:t>Find a </a:t>
            </a:r>
            <a:r>
              <a:rPr lang="de-DE" dirty="0" err="1"/>
              <a:t>good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connects</a:t>
            </a:r>
            <a:r>
              <a:rPr lang="de-DE" dirty="0"/>
              <a:t> SM and </a:t>
            </a:r>
            <a:r>
              <a:rPr lang="de-DE" dirty="0" err="1"/>
              <a:t>gravity</a:t>
            </a:r>
            <a:r>
              <a:rPr lang="de-DE" dirty="0"/>
              <a:t> </a:t>
            </a:r>
            <a:r>
              <a:rPr lang="de-DE" dirty="0" err="1"/>
              <a:t>residuals</a:t>
            </a:r>
            <a:endParaRPr lang="de-DE" dirty="0"/>
          </a:p>
          <a:p>
            <a:pPr lvl="1"/>
            <a:r>
              <a:rPr lang="de-DE" dirty="0" err="1"/>
              <a:t>Investigate</a:t>
            </a:r>
            <a:r>
              <a:rPr lang="de-DE" dirty="0"/>
              <a:t> </a:t>
            </a:r>
            <a:r>
              <a:rPr lang="de-DE" dirty="0" err="1"/>
              <a:t>remaining</a:t>
            </a:r>
            <a:r>
              <a:rPr lang="de-DE" dirty="0"/>
              <a:t> </a:t>
            </a:r>
            <a:r>
              <a:rPr lang="de-DE" dirty="0" err="1"/>
              <a:t>frequencies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E6BD685-029B-F796-A79B-2CD9B90BFB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64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45531480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E82D900-8ED9-2A3A-32E0-D2A747DD3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References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3094F50-E365-4D14-E064-270401B6C5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0" i="0" dirty="0">
                <a:solidFill>
                  <a:srgbClr val="33333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Neumeyer, Barthelmes, Dierks, </a:t>
            </a:r>
            <a:r>
              <a:rPr lang="de-DE" b="0" i="1" dirty="0">
                <a:solidFill>
                  <a:srgbClr val="33333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et al.</a:t>
            </a:r>
            <a:r>
              <a:rPr lang="de-DE" b="0" i="0" dirty="0">
                <a:solidFill>
                  <a:srgbClr val="33333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de-DE" b="0" i="0" dirty="0" err="1">
                <a:solidFill>
                  <a:srgbClr val="33333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Combination</a:t>
            </a:r>
            <a:r>
              <a:rPr lang="de-DE" b="0" i="0" dirty="0">
                <a:solidFill>
                  <a:srgbClr val="33333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b="0" i="0" dirty="0" err="1">
                <a:solidFill>
                  <a:srgbClr val="33333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de-DE" b="0" i="0" dirty="0">
                <a:solidFill>
                  <a:srgbClr val="33333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temporal </a:t>
            </a:r>
            <a:r>
              <a:rPr lang="de-DE" b="0" i="0" dirty="0" err="1">
                <a:solidFill>
                  <a:srgbClr val="33333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gravity</a:t>
            </a:r>
            <a:r>
              <a:rPr lang="de-DE" b="0" i="0" dirty="0">
                <a:solidFill>
                  <a:srgbClr val="33333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b="0" i="0" dirty="0" err="1">
                <a:solidFill>
                  <a:srgbClr val="33333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variations</a:t>
            </a:r>
            <a:r>
              <a:rPr lang="de-DE" b="0" i="0" dirty="0">
                <a:solidFill>
                  <a:srgbClr val="33333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b="0" i="0" dirty="0" err="1">
                <a:solidFill>
                  <a:srgbClr val="33333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resulting</a:t>
            </a:r>
            <a:r>
              <a:rPr lang="de-DE" b="0" i="0" dirty="0">
                <a:solidFill>
                  <a:srgbClr val="33333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b="0" i="0" dirty="0" err="1">
                <a:solidFill>
                  <a:srgbClr val="33333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from</a:t>
            </a:r>
            <a:r>
              <a:rPr lang="de-DE" b="0" i="0" dirty="0">
                <a:solidFill>
                  <a:srgbClr val="33333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b="0" i="0" dirty="0" err="1">
                <a:solidFill>
                  <a:srgbClr val="33333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superconducting</a:t>
            </a:r>
            <a:r>
              <a:rPr lang="de-DE" b="0" i="0" dirty="0">
                <a:solidFill>
                  <a:srgbClr val="33333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b="0" i="0" dirty="0" err="1">
                <a:solidFill>
                  <a:srgbClr val="33333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gravimeter</a:t>
            </a:r>
            <a:r>
              <a:rPr lang="de-DE" b="0" i="0" dirty="0">
                <a:solidFill>
                  <a:srgbClr val="33333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(SG) </a:t>
            </a:r>
            <a:r>
              <a:rPr lang="de-DE" b="0" i="0" dirty="0" err="1">
                <a:solidFill>
                  <a:srgbClr val="33333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recordings</a:t>
            </a:r>
            <a:r>
              <a:rPr lang="de-DE" b="0" i="0" dirty="0">
                <a:solidFill>
                  <a:srgbClr val="33333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GRACE </a:t>
            </a:r>
            <a:r>
              <a:rPr lang="de-DE" b="0" i="0" dirty="0" err="1">
                <a:solidFill>
                  <a:srgbClr val="33333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satellite</a:t>
            </a:r>
            <a:r>
              <a:rPr lang="de-DE" b="0" i="0" dirty="0">
                <a:solidFill>
                  <a:srgbClr val="33333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b="0" i="0" dirty="0" err="1">
                <a:solidFill>
                  <a:srgbClr val="33333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observations</a:t>
            </a:r>
            <a:r>
              <a:rPr lang="de-DE" b="0" i="0" dirty="0">
                <a:solidFill>
                  <a:srgbClr val="33333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and global </a:t>
            </a:r>
            <a:r>
              <a:rPr lang="de-DE" b="0" i="0" dirty="0" err="1">
                <a:solidFill>
                  <a:srgbClr val="33333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hydrology</a:t>
            </a:r>
            <a:r>
              <a:rPr lang="de-DE" b="0" i="0" dirty="0">
                <a:solidFill>
                  <a:srgbClr val="33333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b="0" i="0" dirty="0" err="1">
                <a:solidFill>
                  <a:srgbClr val="33333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models</a:t>
            </a:r>
            <a:r>
              <a:rPr lang="de-DE" b="0" i="0" dirty="0">
                <a:solidFill>
                  <a:srgbClr val="33333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 </a:t>
            </a:r>
            <a:r>
              <a:rPr lang="de-DE" b="0" i="1" dirty="0">
                <a:solidFill>
                  <a:srgbClr val="33333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J </a:t>
            </a:r>
            <a:r>
              <a:rPr lang="de-DE" b="0" i="1" dirty="0" err="1">
                <a:solidFill>
                  <a:srgbClr val="33333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Geodesy</a:t>
            </a:r>
            <a:r>
              <a:rPr lang="de-DE" b="0" i="0" dirty="0">
                <a:solidFill>
                  <a:srgbClr val="33333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de-DE" b="1" i="0" dirty="0">
                <a:solidFill>
                  <a:srgbClr val="33333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79</a:t>
            </a:r>
            <a:r>
              <a:rPr lang="de-DE" b="0" i="0" dirty="0">
                <a:solidFill>
                  <a:srgbClr val="33333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573–585 (2006). https://doi.org/10.1007/s00190-005-0014-8</a:t>
            </a: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EE38E86-DDBD-B66A-146C-592AA3958E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65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320257174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334ED7-CB53-EF57-0B0D-61AABACAA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Additional </a:t>
            </a:r>
            <a:r>
              <a:rPr lang="de-DE" dirty="0" err="1"/>
              <a:t>slides</a:t>
            </a:r>
            <a:r>
              <a:rPr lang="de-DE" dirty="0"/>
              <a:t> - </a:t>
            </a:r>
            <a:r>
              <a:rPr lang="de-DE" dirty="0" err="1"/>
              <a:t>Atmospheric</a:t>
            </a:r>
            <a:r>
              <a:rPr lang="de-DE" dirty="0"/>
              <a:t> press.</a:t>
            </a: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4A8A03BE-55F5-74DB-A627-2E50391187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5" y="908720"/>
            <a:ext cx="7119573" cy="5339680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2E8440B-11A6-571F-68E6-8B279F89E4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66</a:t>
            </a:fld>
            <a:endParaRPr lang="de-DE" altLang="en-US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7E5CD167-85A2-E654-5279-7C32A7E6BF93}"/>
              </a:ext>
            </a:extLst>
          </p:cNvPr>
          <p:cNvSpPr txBox="1"/>
          <p:nvPr/>
        </p:nvSpPr>
        <p:spPr>
          <a:xfrm flipH="1">
            <a:off x="1288341" y="6076890"/>
            <a:ext cx="67230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Fig.16: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Pressure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series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at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hut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after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filtering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4047271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683E6B-3926-62AD-D251-2D1F033F86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Additional </a:t>
            </a:r>
            <a:r>
              <a:rPr lang="de-DE" dirty="0" err="1"/>
              <a:t>slides</a:t>
            </a:r>
            <a:r>
              <a:rPr lang="de-DE" dirty="0"/>
              <a:t> – </a:t>
            </a:r>
            <a:r>
              <a:rPr lang="de-DE" dirty="0" err="1"/>
              <a:t>Remaining</a:t>
            </a:r>
            <a:r>
              <a:rPr lang="de-DE" dirty="0"/>
              <a:t> </a:t>
            </a:r>
            <a:r>
              <a:rPr lang="de-DE" dirty="0" err="1"/>
              <a:t>frequ</a:t>
            </a:r>
            <a:r>
              <a:rPr lang="de-DE" dirty="0"/>
              <a:t>.</a:t>
            </a: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33B3AC2C-45F2-E568-2ED0-6C359044C9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908720"/>
            <a:ext cx="6912768" cy="5184576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79130CC-A8C2-EA38-E8E0-118466F632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67</a:t>
            </a:fld>
            <a:endParaRPr lang="de-DE" altLang="en-US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8830A936-084E-5037-92C9-7E28D35B9799}"/>
              </a:ext>
            </a:extLst>
          </p:cNvPr>
          <p:cNvSpPr txBox="1"/>
          <p:nvPr/>
        </p:nvSpPr>
        <p:spPr>
          <a:xfrm>
            <a:off x="1115616" y="5997714"/>
            <a:ext cx="4572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Fig. 27: Lomb-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scargle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analysis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gravity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series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sensor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2</a:t>
            </a:r>
          </a:p>
        </p:txBody>
      </p:sp>
    </p:spTree>
    <p:extLst>
      <p:ext uri="{BB962C8B-B14F-4D97-AF65-F5344CB8AC3E}">
        <p14:creationId xmlns:p14="http://schemas.microsoft.com/office/powerpoint/2010/main" val="136656157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683E6B-3926-62AD-D251-2D1F033F86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Additional </a:t>
            </a:r>
            <a:r>
              <a:rPr lang="de-DE" dirty="0" err="1"/>
              <a:t>slides</a:t>
            </a:r>
            <a:r>
              <a:rPr lang="de-DE" dirty="0"/>
              <a:t> – </a:t>
            </a:r>
            <a:r>
              <a:rPr lang="de-DE" dirty="0" err="1"/>
              <a:t>Remaining</a:t>
            </a:r>
            <a:r>
              <a:rPr lang="de-DE" dirty="0"/>
              <a:t> </a:t>
            </a:r>
            <a:r>
              <a:rPr lang="de-DE" dirty="0" err="1"/>
              <a:t>frequ</a:t>
            </a:r>
            <a:r>
              <a:rPr lang="de-DE" dirty="0"/>
              <a:t>.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79130CC-A8C2-EA38-E8E0-118466F632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68</a:t>
            </a:fld>
            <a:endParaRPr lang="de-DE" altLang="en-US" dirty="0"/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07965415-4028-66AF-E7EE-60D5B3F767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908720"/>
            <a:ext cx="6528725" cy="4896544"/>
          </a:xfr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495031FD-09AD-F5CA-66F6-7AF94BF315DA}"/>
              </a:ext>
            </a:extLst>
          </p:cNvPr>
          <p:cNvSpPr txBox="1"/>
          <p:nvPr/>
        </p:nvSpPr>
        <p:spPr>
          <a:xfrm>
            <a:off x="467544" y="6048345"/>
            <a:ext cx="52565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Fig. 28: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Full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Lomb-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scargle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analysis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for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sensor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1</a:t>
            </a:r>
          </a:p>
        </p:txBody>
      </p:sp>
    </p:spTree>
    <p:extLst>
      <p:ext uri="{BB962C8B-B14F-4D97-AF65-F5344CB8AC3E}">
        <p14:creationId xmlns:p14="http://schemas.microsoft.com/office/powerpoint/2010/main" val="346381939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EC7F3F1-E1B8-5D09-871F-B5A0EFE2E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Additional </a:t>
            </a:r>
            <a:r>
              <a:rPr lang="de-DE" dirty="0" err="1"/>
              <a:t>slides</a:t>
            </a:r>
            <a:r>
              <a:rPr lang="de-DE" dirty="0"/>
              <a:t> - </a:t>
            </a:r>
            <a:r>
              <a:rPr lang="de-DE" dirty="0" err="1"/>
              <a:t>Remaining</a:t>
            </a:r>
            <a:r>
              <a:rPr lang="de-DE" dirty="0"/>
              <a:t> </a:t>
            </a:r>
            <a:r>
              <a:rPr lang="de-DE" dirty="0" err="1"/>
              <a:t>frequ</a:t>
            </a:r>
            <a:r>
              <a:rPr lang="de-DE" dirty="0"/>
              <a:t>.</a:t>
            </a: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95AA8700-FDE4-A174-75DF-9E41D3E160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5" y="980728"/>
            <a:ext cx="7023563" cy="5267672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95AB9D4-BB32-7096-FCB3-45C5D10AA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69</a:t>
            </a:fld>
            <a:endParaRPr lang="de-DE" altLang="en-US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537917EA-8DC7-4CF2-686D-F0728C92F5D9}"/>
              </a:ext>
            </a:extLst>
          </p:cNvPr>
          <p:cNvSpPr txBox="1"/>
          <p:nvPr/>
        </p:nvSpPr>
        <p:spPr>
          <a:xfrm>
            <a:off x="539552" y="6248400"/>
            <a:ext cx="52565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Fig. 28: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Full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Lomb-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scargle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analysis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for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sensor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1</a:t>
            </a:r>
          </a:p>
        </p:txBody>
      </p:sp>
    </p:spTree>
    <p:extLst>
      <p:ext uri="{BB962C8B-B14F-4D97-AF65-F5344CB8AC3E}">
        <p14:creationId xmlns:p14="http://schemas.microsoft.com/office/powerpoint/2010/main" val="8491975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8C58BF-C933-7396-C236-E2C87B47D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Workflow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DFA69AF-3BD8-D68D-26E7-1CB09FCD9D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7</a:t>
            </a:fld>
            <a:endParaRPr lang="de-DE" altLang="en-US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8FDB72B-16F3-634C-A809-8C8466948D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0916" y="782216"/>
            <a:ext cx="5694784" cy="5694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9218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D800924B-F51E-A34B-04C3-C77222D6E4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999" y="844538"/>
            <a:ext cx="6806263" cy="5104697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72D2B5A-D60D-FFEF-78A9-8C53DD2DC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Additional </a:t>
            </a:r>
            <a:r>
              <a:rPr lang="de-DE" dirty="0" err="1"/>
              <a:t>slides</a:t>
            </a:r>
            <a:r>
              <a:rPr lang="de-DE" dirty="0"/>
              <a:t> - </a:t>
            </a:r>
            <a:r>
              <a:rPr lang="de-DE" dirty="0" err="1"/>
              <a:t>Remaining</a:t>
            </a:r>
            <a:r>
              <a:rPr lang="de-DE" dirty="0"/>
              <a:t> </a:t>
            </a:r>
            <a:r>
              <a:rPr lang="de-DE" dirty="0" err="1"/>
              <a:t>frequ</a:t>
            </a:r>
            <a:r>
              <a:rPr lang="de-DE" dirty="0"/>
              <a:t>.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2581017-54C2-3D40-E581-479DB9FC18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000" y="5775176"/>
            <a:ext cx="7772400" cy="854224"/>
          </a:xfrm>
        </p:spPr>
        <p:txBody>
          <a:bodyPr/>
          <a:lstStyle/>
          <a:p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Eliminated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frequencies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: 354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days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, 1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day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, 1 lunar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day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, ½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day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, ½ lunar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day</a:t>
            </a: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A9D3376-13EA-8DCC-1223-335045F7D2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70</a:t>
            </a:fld>
            <a:endParaRPr lang="de-DE" altLang="en-US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2262B737-6725-A431-1D27-CB2940333F4D}"/>
              </a:ext>
            </a:extLst>
          </p:cNvPr>
          <p:cNvSpPr txBox="1"/>
          <p:nvPr/>
        </p:nvSpPr>
        <p:spPr>
          <a:xfrm flipH="1">
            <a:off x="6948264" y="3995722"/>
            <a:ext cx="233975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Fig. 29: Gravity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series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before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and after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frequency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elimination</a:t>
            </a:r>
            <a:endParaRPr lang="de-DE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687172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507C20F-9ED9-D2E5-C050-85D07CD10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Additional </a:t>
            </a:r>
            <a:r>
              <a:rPr lang="de-DE" dirty="0" err="1"/>
              <a:t>slides</a:t>
            </a:r>
            <a:r>
              <a:rPr lang="de-DE" dirty="0"/>
              <a:t> - </a:t>
            </a:r>
            <a:r>
              <a:rPr lang="de-DE" dirty="0" err="1"/>
              <a:t>Remaining</a:t>
            </a:r>
            <a:r>
              <a:rPr lang="de-DE" dirty="0"/>
              <a:t> </a:t>
            </a:r>
            <a:r>
              <a:rPr lang="de-DE" dirty="0" err="1"/>
              <a:t>frequ</a:t>
            </a:r>
            <a:r>
              <a:rPr lang="de-DE" dirty="0"/>
              <a:t>.</a:t>
            </a: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47A8A379-2D06-E577-B539-BB79DFF2F6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9" y="897006"/>
            <a:ext cx="6627192" cy="4970394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B752877-2D88-9712-079E-B7DB6B8206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71</a:t>
            </a:fld>
            <a:endParaRPr lang="de-DE" altLang="en-US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AE944B7A-4376-DEFF-0F6E-5EA71B49F87F}"/>
              </a:ext>
            </a:extLst>
          </p:cNvPr>
          <p:cNvSpPr txBox="1"/>
          <p:nvPr/>
        </p:nvSpPr>
        <p:spPr>
          <a:xfrm flipH="1">
            <a:off x="971600" y="5867400"/>
            <a:ext cx="58827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Fig. 31: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Comparison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gravity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series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before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and after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frequency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elimination</a:t>
            </a:r>
            <a:endParaRPr lang="de-DE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401687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7EF9072-09B9-1840-9711-43A3D4148A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61924"/>
            <a:ext cx="7772400" cy="457200"/>
          </a:xfrm>
        </p:spPr>
        <p:txBody>
          <a:bodyPr/>
          <a:lstStyle/>
          <a:p>
            <a:r>
              <a:rPr lang="de-DE" dirty="0"/>
              <a:t>Additional </a:t>
            </a:r>
            <a:r>
              <a:rPr lang="de-DE" dirty="0" err="1"/>
              <a:t>slides</a:t>
            </a:r>
            <a:r>
              <a:rPr lang="de-DE" dirty="0"/>
              <a:t> – </a:t>
            </a:r>
            <a:r>
              <a:rPr lang="de-DE" dirty="0" err="1"/>
              <a:t>differences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sensors</a:t>
            </a:r>
            <a:endParaRPr lang="de-DE" dirty="0"/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BD5E244B-B372-4F64-CEA8-277FBAFA3D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3" y="908720"/>
            <a:ext cx="7119573" cy="5339680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D813062-7B5B-A966-82B3-39FE192A0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72</a:t>
            </a:fld>
            <a:endParaRPr lang="de-DE" altLang="en-US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8F0B5565-D983-A36D-522E-27E2C959A9D9}"/>
              </a:ext>
            </a:extLst>
          </p:cNvPr>
          <p:cNvSpPr txBox="1"/>
          <p:nvPr/>
        </p:nvSpPr>
        <p:spPr>
          <a:xfrm>
            <a:off x="820062" y="6242282"/>
            <a:ext cx="74625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Fig.: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differences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between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sensors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with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new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calibration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coefficient</a:t>
            </a:r>
            <a:endParaRPr lang="de-DE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84131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2B6214-975B-06BA-4AC3-18D51393FD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</a:t>
            </a: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47A44D91-5810-3062-50F2-E60FB64438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843000"/>
            <a:ext cx="7128792" cy="5346594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AE661E8-4074-85AB-1081-AEE0C66ADE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8</a:t>
            </a:fld>
            <a:endParaRPr lang="de-DE" altLang="en-US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CA863539-E517-35E0-7896-F3F1E0921685}"/>
              </a:ext>
            </a:extLst>
          </p:cNvPr>
          <p:cNvSpPr txBox="1"/>
          <p:nvPr/>
        </p:nvSpPr>
        <p:spPr>
          <a:xfrm flipH="1">
            <a:off x="1259632" y="6146739"/>
            <a:ext cx="69127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Fig. 5: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Uncalibrated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gravity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measurements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both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sensors</a:t>
            </a:r>
            <a:endParaRPr lang="de-DE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74141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8C58BF-C933-7396-C236-E2C87B47D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Calibration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DFA69AF-3BD8-D68D-26E7-1CB09FCD9D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9</a:t>
            </a:fld>
            <a:endParaRPr lang="de-DE" altLang="en-US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568D987-EE32-D389-C923-7734064D9E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863230"/>
            <a:ext cx="5622655" cy="5622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642496"/>
      </p:ext>
    </p:extLst>
  </p:cSld>
  <p:clrMapOvr>
    <a:masterClrMapping/>
  </p:clrMapOvr>
</p:sld>
</file>

<file path=ppt/theme/theme1.xml><?xml version="1.0" encoding="utf-8"?>
<a:theme xmlns:a="http://schemas.openxmlformats.org/drawingml/2006/main" name="SepiaGray">
  <a:themeElements>
    <a:clrScheme name="SepiaGray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SepiaGray">
      <a:majorFont>
        <a:latin typeface="Univers"/>
        <a:ea typeface=""/>
        <a:cs typeface=""/>
      </a:majorFont>
      <a:minorFont>
        <a:latin typeface="Univers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SepiaGray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epiaGray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epiaGray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epiaGray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epiaGray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epiaGray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epiaGray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SepiaGray</Template>
  <TotalTime>0</TotalTime>
  <Words>1523</Words>
  <Application>Microsoft Office PowerPoint</Application>
  <PresentationFormat>Bildschirmpräsentation (4:3)</PresentationFormat>
  <Paragraphs>274</Paragraphs>
  <Slides>72</Slides>
  <Notes>12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72</vt:i4>
      </vt:variant>
    </vt:vector>
  </HeadingPairs>
  <TitlesOfParts>
    <vt:vector size="79" baseType="lpstr">
      <vt:lpstr>Arial</vt:lpstr>
      <vt:lpstr>Calibri</vt:lpstr>
      <vt:lpstr>Cambria Math</vt:lpstr>
      <vt:lpstr>Segoe UI</vt:lpstr>
      <vt:lpstr>Times New Roman</vt:lpstr>
      <vt:lpstr>Univers</vt:lpstr>
      <vt:lpstr>SepiaGray</vt:lpstr>
      <vt:lpstr>Hydrology signature in superconducting gravimeter readings </vt:lpstr>
      <vt:lpstr>Measurement site</vt:lpstr>
      <vt:lpstr>Measurement site</vt:lpstr>
      <vt:lpstr>Mesurement site</vt:lpstr>
      <vt:lpstr>Measurement site</vt:lpstr>
      <vt:lpstr>Data</vt:lpstr>
      <vt:lpstr>Workflow</vt:lpstr>
      <vt:lpstr>Data</vt:lpstr>
      <vt:lpstr>Calibration</vt:lpstr>
      <vt:lpstr>Calibration</vt:lpstr>
      <vt:lpstr>Calibration</vt:lpstr>
      <vt:lpstr>Corrections</vt:lpstr>
      <vt:lpstr>Corrections</vt:lpstr>
      <vt:lpstr>Removing outliers</vt:lpstr>
      <vt:lpstr>Removing outliers</vt:lpstr>
      <vt:lpstr>Removing outliers</vt:lpstr>
      <vt:lpstr>Tides</vt:lpstr>
      <vt:lpstr>Tides</vt:lpstr>
      <vt:lpstr>Tides</vt:lpstr>
      <vt:lpstr>Tides</vt:lpstr>
      <vt:lpstr>Atmospheric pressure</vt:lpstr>
      <vt:lpstr>Atmospheric pressure</vt:lpstr>
      <vt:lpstr>Atmospheric pressure</vt:lpstr>
      <vt:lpstr>Atmospheric pressure</vt:lpstr>
      <vt:lpstr>Atmospheric pressure</vt:lpstr>
      <vt:lpstr>Atmospheric pressure</vt:lpstr>
      <vt:lpstr>Atmospheric pressure</vt:lpstr>
      <vt:lpstr>Atmospheric pressure</vt:lpstr>
      <vt:lpstr>Atmospheric factor</vt:lpstr>
      <vt:lpstr>Atmospheric factor</vt:lpstr>
      <vt:lpstr>Atmospheric factor</vt:lpstr>
      <vt:lpstr>Atmospheric factor</vt:lpstr>
      <vt:lpstr>Atmospheric factor</vt:lpstr>
      <vt:lpstr>Remaining frequencies</vt:lpstr>
      <vt:lpstr>Remaining frequencies</vt:lpstr>
      <vt:lpstr>Remaining frequencies</vt:lpstr>
      <vt:lpstr>Remaining frequencies</vt:lpstr>
      <vt:lpstr>Remaining frequencies</vt:lpstr>
      <vt:lpstr>Remaining frequencies</vt:lpstr>
      <vt:lpstr>Additional slides - Remaining frequ.</vt:lpstr>
      <vt:lpstr>Remaining frequencies</vt:lpstr>
      <vt:lpstr>Removing drift</vt:lpstr>
      <vt:lpstr>Removing drift</vt:lpstr>
      <vt:lpstr>Differences between sensors</vt:lpstr>
      <vt:lpstr>Differences between sensors</vt:lpstr>
      <vt:lpstr>Differences between sensors</vt:lpstr>
      <vt:lpstr>Hydrology</vt:lpstr>
      <vt:lpstr>Mesurement site</vt:lpstr>
      <vt:lpstr>Hydrology</vt:lpstr>
      <vt:lpstr>Hydrology</vt:lpstr>
      <vt:lpstr>Hydrology</vt:lpstr>
      <vt:lpstr>Hydrology</vt:lpstr>
      <vt:lpstr>Hydrology</vt:lpstr>
      <vt:lpstr>Hydrology</vt:lpstr>
      <vt:lpstr>Hydrology</vt:lpstr>
      <vt:lpstr>Hydrology</vt:lpstr>
      <vt:lpstr>GRACE</vt:lpstr>
      <vt:lpstr>GRACE</vt:lpstr>
      <vt:lpstr>GRACE</vt:lpstr>
      <vt:lpstr>GRACE</vt:lpstr>
      <vt:lpstr>GRACE</vt:lpstr>
      <vt:lpstr>GRACE</vt:lpstr>
      <vt:lpstr>GRACE</vt:lpstr>
      <vt:lpstr>Outlook</vt:lpstr>
      <vt:lpstr>References</vt:lpstr>
      <vt:lpstr>Additional slides - Atmospheric press.</vt:lpstr>
      <vt:lpstr>Additional slides – Remaining frequ.</vt:lpstr>
      <vt:lpstr>Additional slides – Remaining frequ.</vt:lpstr>
      <vt:lpstr>Additional slides - Remaining frequ.</vt:lpstr>
      <vt:lpstr>Additional slides - Remaining frequ.</vt:lpstr>
      <vt:lpstr>Additional slides - Remaining frequ.</vt:lpstr>
      <vt:lpstr>Additional slides – differences between sensors</vt:lpstr>
    </vt:vector>
  </TitlesOfParts>
  <Company>GIS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GIS powerpoint</dc:title>
  <dc:creator>Nico Sneeuw</dc:creator>
  <cp:lastModifiedBy>4 Kolben Pro Satz</cp:lastModifiedBy>
  <cp:revision>153</cp:revision>
  <cp:lastPrinted>2020-11-11T00:04:42Z</cp:lastPrinted>
  <dcterms:created xsi:type="dcterms:W3CDTF">2009-11-23T14:26:07Z</dcterms:created>
  <dcterms:modified xsi:type="dcterms:W3CDTF">2023-02-07T00:23:57Z</dcterms:modified>
</cp:coreProperties>
</file>